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60" r:id="rId5"/>
    <p:sldId id="261" r:id="rId6"/>
    <p:sldId id="262" r:id="rId7"/>
    <p:sldId id="289" r:id="rId8"/>
    <p:sldId id="290" r:id="rId9"/>
    <p:sldId id="291" r:id="rId10"/>
    <p:sldId id="292" r:id="rId11"/>
    <p:sldId id="293" r:id="rId12"/>
    <p:sldId id="294" r:id="rId13"/>
    <p:sldId id="295" r:id="rId14"/>
    <p:sldId id="296" r:id="rId15"/>
    <p:sldId id="297" r:id="rId16"/>
    <p:sldId id="263" r:id="rId17"/>
    <p:sldId id="298" r:id="rId18"/>
    <p:sldId id="299" r:id="rId19"/>
    <p:sldId id="300" r:id="rId20"/>
    <p:sldId id="301" r:id="rId21"/>
    <p:sldId id="302" r:id="rId22"/>
    <p:sldId id="30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313" r:id="rId38"/>
    <p:sldId id="314" r:id="rId39"/>
    <p:sldId id="315" r:id="rId40"/>
    <p:sldId id="316" r:id="rId41"/>
    <p:sldId id="317" r:id="rId42"/>
    <p:sldId id="304" r:id="rId43"/>
    <p:sldId id="305" r:id="rId44"/>
    <p:sldId id="306" r:id="rId45"/>
    <p:sldId id="307" r:id="rId46"/>
    <p:sldId id="308" r:id="rId47"/>
    <p:sldId id="309" r:id="rId48"/>
    <p:sldId id="310" r:id="rId49"/>
    <p:sldId id="311" r:id="rId50"/>
    <p:sldId id="312" r:id="rId51"/>
    <p:sldId id="517" r:id="rId52"/>
    <p:sldId id="518" r:id="rId53"/>
    <p:sldId id="519" r:id="rId54"/>
    <p:sldId id="520" r:id="rId55"/>
    <p:sldId id="521" r:id="rId56"/>
    <p:sldId id="522" r:id="rId57"/>
    <p:sldId id="523" r:id="rId58"/>
    <p:sldId id="524" r:id="rId59"/>
    <p:sldId id="525" r:id="rId60"/>
    <p:sldId id="320" r:id="rId61"/>
    <p:sldId id="496" r:id="rId62"/>
    <p:sldId id="497" r:id="rId63"/>
    <p:sldId id="321" r:id="rId64"/>
    <p:sldId id="526" r:id="rId65"/>
    <p:sldId id="527" r:id="rId66"/>
    <p:sldId id="528" r:id="rId67"/>
    <p:sldId id="529" r:id="rId68"/>
    <p:sldId id="530" r:id="rId69"/>
    <p:sldId id="531" r:id="rId70"/>
    <p:sldId id="322" r:id="rId71"/>
    <p:sldId id="323" r:id="rId72"/>
    <p:sldId id="325" r:id="rId73"/>
    <p:sldId id="32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8088E-06A1-4C2A-8925-AAFA80FE9D58}" type="datetimeFigureOut">
              <a:rPr lang="en-AU" smtClean="0"/>
              <a:t>25/05/2021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85A9D-C943-4D6C-A0E4-29462AA9425A}" type="slidenum">
              <a:rPr lang="en-AU" smtClean="0"/>
              <a:t>‹#›</a:t>
            </a:fld>
            <a:endParaRPr lang="en-AU"/>
          </a:p>
        </p:txBody>
      </p:sp>
    </p:spTree>
    <p:extLst>
      <p:ext uri="{BB962C8B-B14F-4D97-AF65-F5344CB8AC3E}">
        <p14:creationId xmlns:p14="http://schemas.microsoft.com/office/powerpoint/2010/main" val="227736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61</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62</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2FE1-FE13-4EBE-A08A-D706F5186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F95FBA-41E9-4351-B0C2-7DF816104B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EA0A4F7-7651-4B23-9D97-55841FF33A1A}"/>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5" name="Footer Placeholder 4">
            <a:extLst>
              <a:ext uri="{FF2B5EF4-FFF2-40B4-BE49-F238E27FC236}">
                <a16:creationId xmlns:a16="http://schemas.microsoft.com/office/drawing/2014/main" id="{05655B1B-CE0E-4F8D-A70B-67858F9CF5E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BE4145-1055-45B7-8131-A08F0F1F9FB5}"/>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35031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15D1-5E99-4478-8B72-69393867083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901B7B-AAD0-4B2A-9DEC-5E961B248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118F92D-26EB-4ABA-A695-AD456CE2873B}"/>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5" name="Footer Placeholder 4">
            <a:extLst>
              <a:ext uri="{FF2B5EF4-FFF2-40B4-BE49-F238E27FC236}">
                <a16:creationId xmlns:a16="http://schemas.microsoft.com/office/drawing/2014/main" id="{C8BB2D35-52DE-4AE2-B354-4626A4BB99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22AEC7-58B4-4C59-ABC9-5F0F5C039CDF}"/>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413198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30F481-B2FD-418D-92D7-674556A4C7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B18842D-969C-46AD-917D-2E3FE4DBBC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F02BA2-F806-4EAE-8355-01598791652A}"/>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5" name="Footer Placeholder 4">
            <a:extLst>
              <a:ext uri="{FF2B5EF4-FFF2-40B4-BE49-F238E27FC236}">
                <a16:creationId xmlns:a16="http://schemas.microsoft.com/office/drawing/2014/main" id="{476811CA-C115-41C7-9483-754B02E2FF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DBD7F4-0E85-4731-A22F-CC72E7E6D6B7}"/>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281942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5F77-89FC-4AE4-8674-1E8FCC924F8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33DC76-F11F-41C8-B43A-6C935A76B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F14579-37F3-4F35-9849-7A9F660B9C82}"/>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5" name="Footer Placeholder 4">
            <a:extLst>
              <a:ext uri="{FF2B5EF4-FFF2-40B4-BE49-F238E27FC236}">
                <a16:creationId xmlns:a16="http://schemas.microsoft.com/office/drawing/2014/main" id="{20684705-BA33-4822-9374-F21E6D67681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414554-B9A6-4C85-AAF8-DB2A8BE1D8F6}"/>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99708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ED43-3F6E-4A2B-9C5F-CAD28E168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A67A18-7A6D-41E9-8E26-2722789708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16BED-0C76-482F-8A69-08CA3C6DC879}"/>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5" name="Footer Placeholder 4">
            <a:extLst>
              <a:ext uri="{FF2B5EF4-FFF2-40B4-BE49-F238E27FC236}">
                <a16:creationId xmlns:a16="http://schemas.microsoft.com/office/drawing/2014/main" id="{0FB39B3F-65B0-4133-8529-5E7F8D35EC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AC840F-008E-484A-92CF-95E255B75E8D}"/>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105753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ECB-E8A9-43DE-BC19-18A251105D9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EE23B57-960E-46C9-AF3C-5C3E33451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A230905-4FA8-4EFA-B2B7-0AE24EED4F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C577FC6-030D-4FF4-B411-6CB7AF489B4B}"/>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6" name="Footer Placeholder 5">
            <a:extLst>
              <a:ext uri="{FF2B5EF4-FFF2-40B4-BE49-F238E27FC236}">
                <a16:creationId xmlns:a16="http://schemas.microsoft.com/office/drawing/2014/main" id="{CEEF8460-0D93-4AF8-845F-2BF9AE70EB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26C01-9DCA-4A67-91BF-7AB2E1FE2949}"/>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29534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E25A-6D03-408B-8C08-260ABC92F14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D1D7EC7-A1CA-4433-87B8-0304AEF05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07160-17F6-4AEC-AC7F-BFC46C9519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C0558A-857E-468B-AE03-888D80335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86D2C-8319-44F2-8D49-C935C6EEB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0B317D8-6145-45EC-89F5-824724ED62F6}"/>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8" name="Footer Placeholder 7">
            <a:extLst>
              <a:ext uri="{FF2B5EF4-FFF2-40B4-BE49-F238E27FC236}">
                <a16:creationId xmlns:a16="http://schemas.microsoft.com/office/drawing/2014/main" id="{2E1A46CE-43EE-49BE-A4F9-18AE03C1C05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490D9B-2A6C-409E-AFC7-8452D95EA355}"/>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236905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1D7B-472A-4083-B6DE-04C83D21E22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56502D4-8ACE-4E49-8C3A-7466F2B791D0}"/>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4" name="Footer Placeholder 3">
            <a:extLst>
              <a:ext uri="{FF2B5EF4-FFF2-40B4-BE49-F238E27FC236}">
                <a16:creationId xmlns:a16="http://schemas.microsoft.com/office/drawing/2014/main" id="{E859013B-33A3-4912-97D1-5E55BE0E601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DC54291-1EDF-48CE-A245-7CCDD5B8D24A}"/>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169659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68B07-1F2E-4075-A502-143930563179}"/>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3" name="Footer Placeholder 2">
            <a:extLst>
              <a:ext uri="{FF2B5EF4-FFF2-40B4-BE49-F238E27FC236}">
                <a16:creationId xmlns:a16="http://schemas.microsoft.com/office/drawing/2014/main" id="{0FAA831E-0003-45A3-A5AF-371CD0625AD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58B4BC1-DE20-4F6D-AB03-6CF8CD923FDD}"/>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214202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2BAD-502F-42D3-B1C5-D6D15E169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6D749A1-733B-4E27-8206-FA706263E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742D45C-471E-4A5E-B0BD-219D966AA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4DFF2-4574-460D-BB3C-2A8614B324CA}"/>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6" name="Footer Placeholder 5">
            <a:extLst>
              <a:ext uri="{FF2B5EF4-FFF2-40B4-BE49-F238E27FC236}">
                <a16:creationId xmlns:a16="http://schemas.microsoft.com/office/drawing/2014/main" id="{048FC733-3872-464B-82E7-C39262AA0C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267B7D5-5E30-4478-BA2B-FAA9DE847199}"/>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204830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E869-4286-481E-A900-9A9D739A0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2401ECD-AD16-4A49-88A8-E52CBF4D3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A9B49BF-4BF9-406E-91E6-F821DC087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91152-211E-436C-9234-64DD7A80F638}"/>
              </a:ext>
            </a:extLst>
          </p:cNvPr>
          <p:cNvSpPr>
            <a:spLocks noGrp="1"/>
          </p:cNvSpPr>
          <p:nvPr>
            <p:ph type="dt" sz="half" idx="10"/>
          </p:nvPr>
        </p:nvSpPr>
        <p:spPr/>
        <p:txBody>
          <a:bodyPr/>
          <a:lstStyle/>
          <a:p>
            <a:fld id="{506D0499-0EB4-42CE-ADFD-5F4A1BC3551C}" type="datetimeFigureOut">
              <a:rPr lang="en-AU" smtClean="0"/>
              <a:t>25/05/2021</a:t>
            </a:fld>
            <a:endParaRPr lang="en-AU"/>
          </a:p>
        </p:txBody>
      </p:sp>
      <p:sp>
        <p:nvSpPr>
          <p:cNvPr id="6" name="Footer Placeholder 5">
            <a:extLst>
              <a:ext uri="{FF2B5EF4-FFF2-40B4-BE49-F238E27FC236}">
                <a16:creationId xmlns:a16="http://schemas.microsoft.com/office/drawing/2014/main" id="{E39E56B0-F2B8-4B21-9555-3C58B78DB3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166748E-3467-4C00-8B91-1BBA0E107933}"/>
              </a:ext>
            </a:extLst>
          </p:cNvPr>
          <p:cNvSpPr>
            <a:spLocks noGrp="1"/>
          </p:cNvSpPr>
          <p:nvPr>
            <p:ph type="sldNum" sz="quarter" idx="12"/>
          </p:nvPr>
        </p:nvSpPr>
        <p:spPr/>
        <p:txBody>
          <a:bodyPr/>
          <a:lstStyle/>
          <a:p>
            <a:fld id="{1F8A976E-B5D8-4BE7-ABE8-D5F87D02CBA1}" type="slidenum">
              <a:rPr lang="en-AU" smtClean="0"/>
              <a:t>‹#›</a:t>
            </a:fld>
            <a:endParaRPr lang="en-AU"/>
          </a:p>
        </p:txBody>
      </p:sp>
    </p:spTree>
    <p:extLst>
      <p:ext uri="{BB962C8B-B14F-4D97-AF65-F5344CB8AC3E}">
        <p14:creationId xmlns:p14="http://schemas.microsoft.com/office/powerpoint/2010/main" val="389569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CD2838-949D-499E-8155-DDB3AB2C8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0F8C8A8-5220-449A-8047-D7FC86F03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F3BA68-42BF-4FDC-A605-2CB7C5CA1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D0499-0EB4-42CE-ADFD-5F4A1BC3551C}" type="datetimeFigureOut">
              <a:rPr lang="en-AU" smtClean="0"/>
              <a:t>25/05/2021</a:t>
            </a:fld>
            <a:endParaRPr lang="en-AU"/>
          </a:p>
        </p:txBody>
      </p:sp>
      <p:sp>
        <p:nvSpPr>
          <p:cNvPr id="5" name="Footer Placeholder 4">
            <a:extLst>
              <a:ext uri="{FF2B5EF4-FFF2-40B4-BE49-F238E27FC236}">
                <a16:creationId xmlns:a16="http://schemas.microsoft.com/office/drawing/2014/main" id="{CD2F94F1-562A-4D09-B7D6-F0EE9C26F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CA1D9B7-19CD-431F-8963-43CA3FD3F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A976E-B5D8-4BE7-ABE8-D5F87D02CBA1}" type="slidenum">
              <a:rPr lang="en-AU" smtClean="0"/>
              <a:t>‹#›</a:t>
            </a:fld>
            <a:endParaRPr lang="en-AU"/>
          </a:p>
        </p:txBody>
      </p:sp>
    </p:spTree>
    <p:extLst>
      <p:ext uri="{BB962C8B-B14F-4D97-AF65-F5344CB8AC3E}">
        <p14:creationId xmlns:p14="http://schemas.microsoft.com/office/powerpoint/2010/main" val="264763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Acts_of_the_Apostles" TargetMode="External"/><Relationship Id="rId3" Type="http://schemas.openxmlformats.org/officeDocument/2006/relationships/hyperlink" Target="https://en.wikipedia.org/wiki/Easter_Sunday" TargetMode="External"/><Relationship Id="rId7" Type="http://schemas.openxmlformats.org/officeDocument/2006/relationships/hyperlink" Target="https://en.wikipedia.org/wiki/Feast_of_Weeks" TargetMode="External"/><Relationship Id="rId12" Type="http://schemas.openxmlformats.org/officeDocument/2006/relationships/hyperlink" Target="https://en.wikipedia.org/wiki/Whit_Monday" TargetMode="External"/><Relationship Id="rId2" Type="http://schemas.openxmlformats.org/officeDocument/2006/relationships/hyperlink" Target="https://en.wikipedia.org/wiki/Moveable_feast" TargetMode="External"/><Relationship Id="rId1" Type="http://schemas.openxmlformats.org/officeDocument/2006/relationships/slideLayout" Target="../slideLayouts/slideLayout7.xml"/><Relationship Id="rId6" Type="http://schemas.openxmlformats.org/officeDocument/2006/relationships/hyperlink" Target="https://en.wikipedia.org/wiki/Jesus_Christ" TargetMode="External"/><Relationship Id="rId11" Type="http://schemas.openxmlformats.org/officeDocument/2006/relationships/hyperlink" Target="https://en.wikipedia.org/wiki/United_Kingdom" TargetMode="External"/><Relationship Id="rId5" Type="http://schemas.openxmlformats.org/officeDocument/2006/relationships/hyperlink" Target="https://en.wikipedia.org/wiki/Apostle_(Christian)" TargetMode="External"/><Relationship Id="rId10" Type="http://schemas.openxmlformats.org/officeDocument/2006/relationships/hyperlink" Target="https://en.wikipedia.org/wiki/Whitsunday" TargetMode="External"/><Relationship Id="rId4" Type="http://schemas.openxmlformats.org/officeDocument/2006/relationships/hyperlink" Target="https://en.wikipedia.org/wiki/Holy_Spirit" TargetMode="External"/><Relationship Id="rId9" Type="http://schemas.openxmlformats.org/officeDocument/2006/relationships/hyperlink" Target="https://en.wikisource.org/wiki/Bible_(King_James)/Acts#2:1"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en.wikisource.org/wiki/Bible_(King_James)/Exodus#23:16" TargetMode="External"/><Relationship Id="rId3" Type="http://schemas.openxmlformats.org/officeDocument/2006/relationships/hyperlink" Target="https://en.wikipedia.org/wiki/Hebrew_language" TargetMode="External"/><Relationship Id="rId7" Type="http://schemas.openxmlformats.org/officeDocument/2006/relationships/hyperlink" Target="https://en.wikisource.org/wiki/Bible_(King_James)/Leviticus#23:16" TargetMode="External"/><Relationship Id="rId2" Type="http://schemas.openxmlformats.org/officeDocument/2006/relationships/hyperlink" Target="https://en.wikipedia.org/wiki/Judaism" TargetMode="External"/><Relationship Id="rId1" Type="http://schemas.openxmlformats.org/officeDocument/2006/relationships/slideLayout" Target="../slideLayouts/slideLayout7.xml"/><Relationship Id="rId6" Type="http://schemas.openxmlformats.org/officeDocument/2006/relationships/hyperlink" Target="https://en.wikipedia.org/wiki/Sabbath" TargetMode="External"/><Relationship Id="rId5" Type="http://schemas.openxmlformats.org/officeDocument/2006/relationships/hyperlink" Target="https://en.wikisource.org/wiki/Bible_(King_James)/Deuteronomy#16:9" TargetMode="External"/><Relationship Id="rId10" Type="http://schemas.openxmlformats.org/officeDocument/2006/relationships/hyperlink" Target="https://en.wikisource.org/wiki/Bible_(King_James)/Exodus#34:22" TargetMode="External"/><Relationship Id="rId4" Type="http://schemas.openxmlformats.org/officeDocument/2006/relationships/hyperlink" Target="https://en.wikipedia.org/wiki/Harvest_festival" TargetMode="External"/><Relationship Id="rId9" Type="http://schemas.openxmlformats.org/officeDocument/2006/relationships/hyperlink" Target="https://en.wikisource.org/wiki/Bible_(King_James)/Numbers#28:26"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en.wikisource.org/wiki/Bible_(King_James)/Leviticus#23:16"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lcome to Church | 8 Ways to Welcome Visitors | Ministry Voice">
            <a:extLst>
              <a:ext uri="{FF2B5EF4-FFF2-40B4-BE49-F238E27FC236}">
                <a16:creationId xmlns:a16="http://schemas.microsoft.com/office/drawing/2014/main" id="{300C5E5C-ADB3-41B9-BD60-BE5FFBDEB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22464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4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DA66BDC5-B423-4AD0-BCC4-1DA9715C05DA}"/>
              </a:ext>
            </a:extLst>
          </p:cNvPr>
          <p:cNvSpPr txBox="1">
            <a:spLocks noChangeArrowheads="1"/>
          </p:cNvSpPr>
          <p:nvPr/>
        </p:nvSpPr>
        <p:spPr bwMode="auto">
          <a:xfrm>
            <a:off x="0" y="0"/>
            <a:ext cx="12192000" cy="594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000" b="1" dirty="0">
                <a:solidFill>
                  <a:schemeClr val="bg1"/>
                </a:solidFill>
                <a:latin typeface="Bookman Old Style" panose="02050604050505020204" pitchFamily="18" charset="0"/>
              </a:rPr>
              <a:t>24 O Lord, how manifold are Your works! </a:t>
            </a:r>
          </a:p>
          <a:p>
            <a:pPr algn="ctr">
              <a:lnSpc>
                <a:spcPct val="140000"/>
              </a:lnSpc>
            </a:pPr>
            <a:r>
              <a:rPr lang="en-US" altLang="en-US" sz="4000" b="1" dirty="0">
                <a:solidFill>
                  <a:schemeClr val="bg1"/>
                </a:solidFill>
                <a:latin typeface="Bookman Old Style" panose="02050604050505020204" pitchFamily="18" charset="0"/>
              </a:rPr>
              <a:t>In wisdom You have made them all; </a:t>
            </a:r>
          </a:p>
          <a:p>
            <a:pPr algn="ctr">
              <a:lnSpc>
                <a:spcPct val="140000"/>
              </a:lnSpc>
            </a:pPr>
            <a:r>
              <a:rPr lang="en-US" altLang="en-US" sz="4000" b="1" dirty="0">
                <a:solidFill>
                  <a:schemeClr val="bg1"/>
                </a:solidFill>
                <a:latin typeface="Bookman Old Style" panose="02050604050505020204" pitchFamily="18" charset="0"/>
              </a:rPr>
              <a:t>the earth is full of Your creatures. </a:t>
            </a: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r>
              <a:rPr lang="en-US" altLang="en-US" sz="4000" b="1" i="1" dirty="0">
                <a:solidFill>
                  <a:schemeClr val="bg1"/>
                </a:solidFill>
                <a:latin typeface="Bookman Old Style" panose="02050604050505020204" pitchFamily="18" charset="0"/>
              </a:rPr>
              <a:t>25 Yonder is the sea, great and wide, </a:t>
            </a:r>
          </a:p>
          <a:p>
            <a:pPr algn="ctr">
              <a:lnSpc>
                <a:spcPct val="140000"/>
              </a:lnSpc>
            </a:pPr>
            <a:r>
              <a:rPr lang="en-US" altLang="en-US" sz="4000" b="1" i="1" dirty="0">
                <a:solidFill>
                  <a:schemeClr val="bg1"/>
                </a:solidFill>
                <a:latin typeface="Bookman Old Style" panose="02050604050505020204" pitchFamily="18" charset="0"/>
              </a:rPr>
              <a:t>creeping things innumerable are there, </a:t>
            </a:r>
          </a:p>
          <a:p>
            <a:pPr algn="ctr">
              <a:lnSpc>
                <a:spcPct val="140000"/>
              </a:lnSpc>
            </a:pPr>
            <a:r>
              <a:rPr lang="en-US" altLang="en-US" sz="4000" b="1" i="1" dirty="0">
                <a:solidFill>
                  <a:schemeClr val="bg1"/>
                </a:solidFill>
                <a:latin typeface="Bookman Old Style" panose="02050604050505020204" pitchFamily="18" charset="0"/>
              </a:rPr>
              <a:t>living things both small and great.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6D5650FF-5848-4D83-B860-DB9702E99449}"/>
              </a:ext>
            </a:extLst>
          </p:cNvPr>
          <p:cNvSpPr txBox="1">
            <a:spLocks noChangeArrowheads="1"/>
          </p:cNvSpPr>
          <p:nvPr/>
        </p:nvSpPr>
        <p:spPr bwMode="auto">
          <a:xfrm>
            <a:off x="0" y="1"/>
            <a:ext cx="12192000" cy="508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000" b="1" dirty="0">
                <a:solidFill>
                  <a:schemeClr val="bg1"/>
                </a:solidFill>
                <a:latin typeface="Bookman Old Style" panose="02050604050505020204" pitchFamily="18" charset="0"/>
              </a:rPr>
              <a:t>26 There go the ships, </a:t>
            </a:r>
          </a:p>
          <a:p>
            <a:pPr algn="ctr">
              <a:lnSpc>
                <a:spcPct val="140000"/>
              </a:lnSpc>
            </a:pPr>
            <a:r>
              <a:rPr lang="en-US" altLang="en-US" sz="4000" b="1" dirty="0">
                <a:solidFill>
                  <a:schemeClr val="bg1"/>
                </a:solidFill>
                <a:latin typeface="Bookman Old Style" panose="02050604050505020204" pitchFamily="18" charset="0"/>
              </a:rPr>
              <a:t>and Leviathan </a:t>
            </a:r>
          </a:p>
          <a:p>
            <a:pPr algn="ctr">
              <a:lnSpc>
                <a:spcPct val="140000"/>
              </a:lnSpc>
            </a:pPr>
            <a:r>
              <a:rPr lang="en-US" altLang="en-US" sz="4000" b="1" dirty="0">
                <a:solidFill>
                  <a:schemeClr val="bg1"/>
                </a:solidFill>
                <a:latin typeface="Bookman Old Style" panose="02050604050505020204" pitchFamily="18" charset="0"/>
              </a:rPr>
              <a:t>that You formed to sport in it. </a:t>
            </a: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r>
              <a:rPr lang="en-US" altLang="en-US" sz="4000" b="1" i="1" dirty="0">
                <a:solidFill>
                  <a:schemeClr val="bg1"/>
                </a:solidFill>
                <a:latin typeface="Bookman Old Style" panose="02050604050505020204" pitchFamily="18" charset="0"/>
              </a:rPr>
              <a:t>27 These all look to You </a:t>
            </a:r>
          </a:p>
          <a:p>
            <a:pPr algn="ctr">
              <a:lnSpc>
                <a:spcPct val="140000"/>
              </a:lnSpc>
            </a:pPr>
            <a:r>
              <a:rPr lang="en-US" altLang="en-US" sz="4000" b="1" i="1" dirty="0">
                <a:solidFill>
                  <a:schemeClr val="bg1"/>
                </a:solidFill>
                <a:latin typeface="Bookman Old Style" panose="02050604050505020204" pitchFamily="18" charset="0"/>
              </a:rPr>
              <a:t>to give them their food in due season;</a:t>
            </a:r>
            <a:r>
              <a:rPr lang="en-US" altLang="en-US" sz="4000" b="1" dirty="0">
                <a:solidFill>
                  <a:schemeClr val="bg1"/>
                </a:solidFill>
                <a:latin typeface="Bookman Old Style" panose="020506040505050202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C8EF33D3-4BD2-46BD-8DBF-68C5345BA3FC}"/>
              </a:ext>
            </a:extLst>
          </p:cNvPr>
          <p:cNvSpPr txBox="1">
            <a:spLocks noChangeArrowheads="1"/>
          </p:cNvSpPr>
          <p:nvPr/>
        </p:nvSpPr>
        <p:spPr bwMode="auto">
          <a:xfrm>
            <a:off x="0" y="1"/>
            <a:ext cx="12192000" cy="642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000" b="1" dirty="0">
                <a:solidFill>
                  <a:schemeClr val="bg1"/>
                </a:solidFill>
                <a:latin typeface="Bookman Old Style" panose="02050604050505020204" pitchFamily="18" charset="0"/>
              </a:rPr>
              <a:t>28 when You give to them, they gather it up; </a:t>
            </a:r>
          </a:p>
          <a:p>
            <a:pPr algn="ctr">
              <a:lnSpc>
                <a:spcPct val="140000"/>
              </a:lnSpc>
            </a:pPr>
            <a:r>
              <a:rPr lang="en-US" altLang="en-US" sz="4000" b="1" dirty="0">
                <a:solidFill>
                  <a:schemeClr val="bg1"/>
                </a:solidFill>
                <a:latin typeface="Bookman Old Style" panose="02050604050505020204" pitchFamily="18" charset="0"/>
              </a:rPr>
              <a:t>when You open Your hand, </a:t>
            </a:r>
          </a:p>
          <a:p>
            <a:pPr algn="ctr">
              <a:lnSpc>
                <a:spcPct val="140000"/>
              </a:lnSpc>
            </a:pPr>
            <a:r>
              <a:rPr lang="en-US" altLang="en-US" sz="4000" b="1" dirty="0">
                <a:solidFill>
                  <a:schemeClr val="bg1"/>
                </a:solidFill>
                <a:latin typeface="Bookman Old Style" panose="02050604050505020204" pitchFamily="18" charset="0"/>
              </a:rPr>
              <a:t>they are filled with good things. </a:t>
            </a: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r>
              <a:rPr lang="en-US" altLang="en-US" sz="4000" b="1" i="1" dirty="0">
                <a:solidFill>
                  <a:schemeClr val="bg1"/>
                </a:solidFill>
                <a:latin typeface="Bookman Old Style" panose="02050604050505020204" pitchFamily="18" charset="0"/>
              </a:rPr>
              <a:t>29 When You hide your face, </a:t>
            </a:r>
          </a:p>
          <a:p>
            <a:pPr algn="ctr">
              <a:lnSpc>
                <a:spcPct val="140000"/>
              </a:lnSpc>
            </a:pPr>
            <a:r>
              <a:rPr lang="en-US" altLang="en-US" sz="4000" b="1" i="1" dirty="0">
                <a:solidFill>
                  <a:schemeClr val="bg1"/>
                </a:solidFill>
                <a:latin typeface="Bookman Old Style" panose="02050604050505020204" pitchFamily="18" charset="0"/>
              </a:rPr>
              <a:t>they are dismayed; </a:t>
            </a:r>
          </a:p>
          <a:p>
            <a:pPr algn="ctr">
              <a:lnSpc>
                <a:spcPct val="140000"/>
              </a:lnSpc>
            </a:pPr>
            <a:r>
              <a:rPr lang="en-US" altLang="en-US" sz="4000" b="1" i="1" dirty="0">
                <a:solidFill>
                  <a:schemeClr val="bg1"/>
                </a:solidFill>
                <a:latin typeface="Bookman Old Style" panose="02050604050505020204" pitchFamily="18" charset="0"/>
              </a:rPr>
              <a:t>when You take away their breath, </a:t>
            </a:r>
          </a:p>
          <a:p>
            <a:pPr algn="ctr">
              <a:lnSpc>
                <a:spcPct val="140000"/>
              </a:lnSpc>
            </a:pPr>
            <a:r>
              <a:rPr lang="en-US" altLang="en-US" sz="4000" b="1" i="1" dirty="0">
                <a:solidFill>
                  <a:schemeClr val="bg1"/>
                </a:solidFill>
                <a:latin typeface="Bookman Old Style" panose="02050604050505020204" pitchFamily="18" charset="0"/>
              </a:rPr>
              <a:t>they die and return to their dust.</a:t>
            </a:r>
            <a:r>
              <a:rPr lang="en-US" altLang="en-US" sz="4000" b="1" i="1" dirty="0">
                <a:solidFill>
                  <a:schemeClr val="bg1"/>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AC16ABDA-C813-471A-A2E4-5BACA2923097}"/>
              </a:ext>
            </a:extLst>
          </p:cNvPr>
          <p:cNvSpPr txBox="1">
            <a:spLocks noChangeArrowheads="1"/>
          </p:cNvSpPr>
          <p:nvPr/>
        </p:nvSpPr>
        <p:spPr bwMode="auto">
          <a:xfrm>
            <a:off x="0" y="0"/>
            <a:ext cx="12192000" cy="54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000" b="1" dirty="0">
                <a:solidFill>
                  <a:schemeClr val="bg1"/>
                </a:solidFill>
                <a:latin typeface="Bookman Old Style" panose="02050604050505020204" pitchFamily="18" charset="0"/>
              </a:rPr>
              <a:t>30 When You send forth Your spirit, </a:t>
            </a:r>
          </a:p>
          <a:p>
            <a:pPr algn="ctr">
              <a:lnSpc>
                <a:spcPct val="140000"/>
              </a:lnSpc>
            </a:pPr>
            <a:r>
              <a:rPr lang="en-US" altLang="en-US" sz="4000" b="1" dirty="0">
                <a:solidFill>
                  <a:schemeClr val="bg1"/>
                </a:solidFill>
                <a:latin typeface="Bookman Old Style" panose="02050604050505020204" pitchFamily="18" charset="0"/>
              </a:rPr>
              <a:t>they are created; </a:t>
            </a:r>
          </a:p>
          <a:p>
            <a:pPr algn="ctr">
              <a:lnSpc>
                <a:spcPct val="140000"/>
              </a:lnSpc>
            </a:pPr>
            <a:r>
              <a:rPr lang="en-US" altLang="en-US" sz="4000" b="1" dirty="0">
                <a:solidFill>
                  <a:schemeClr val="bg1"/>
                </a:solidFill>
                <a:latin typeface="Bookman Old Style" panose="02050604050505020204" pitchFamily="18" charset="0"/>
              </a:rPr>
              <a:t>and You renew the face of the ground. </a:t>
            </a: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r>
              <a:rPr lang="en-US" altLang="en-US" sz="4000" b="1" i="1" dirty="0">
                <a:solidFill>
                  <a:schemeClr val="bg1"/>
                </a:solidFill>
                <a:latin typeface="Bookman Old Style" panose="02050604050505020204" pitchFamily="18" charset="0"/>
              </a:rPr>
              <a:t>31 May the glory of the Lord endure forever; </a:t>
            </a:r>
          </a:p>
          <a:p>
            <a:pPr algn="ctr">
              <a:lnSpc>
                <a:spcPct val="140000"/>
              </a:lnSpc>
            </a:pPr>
            <a:r>
              <a:rPr lang="en-US" altLang="en-US" sz="4000" b="1" i="1" dirty="0">
                <a:solidFill>
                  <a:schemeClr val="bg1"/>
                </a:solidFill>
                <a:latin typeface="Bookman Old Style" panose="02050604050505020204" pitchFamily="18" charset="0"/>
              </a:rPr>
              <a:t>may the Lord rejoice in His works</a:t>
            </a:r>
            <a:endParaRPr lang="en-US" altLang="en-US" sz="4000" i="1" dirty="0">
              <a:latin typeface="Bookman Old Style" panose="0205060405050502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CF94FFA6-E3C6-4202-9C80-166197783B6A}"/>
              </a:ext>
            </a:extLst>
          </p:cNvPr>
          <p:cNvSpPr txBox="1">
            <a:spLocks noChangeArrowheads="1"/>
          </p:cNvSpPr>
          <p:nvPr/>
        </p:nvSpPr>
        <p:spPr bwMode="auto">
          <a:xfrm>
            <a:off x="0" y="1"/>
            <a:ext cx="12192000"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000" b="1" dirty="0">
                <a:solidFill>
                  <a:schemeClr val="bg1"/>
                </a:solidFill>
                <a:latin typeface="Bookman Old Style" panose="02050604050505020204" pitchFamily="18" charset="0"/>
              </a:rPr>
              <a:t>32 who looks on the earth and it trembles, </a:t>
            </a:r>
          </a:p>
          <a:p>
            <a:pPr algn="ctr">
              <a:lnSpc>
                <a:spcPct val="140000"/>
              </a:lnSpc>
            </a:pPr>
            <a:r>
              <a:rPr lang="en-US" altLang="en-US" sz="4000" b="1" spc="-150" dirty="0">
                <a:solidFill>
                  <a:schemeClr val="bg1"/>
                </a:solidFill>
                <a:latin typeface="Bookman Old Style" panose="02050604050505020204" pitchFamily="18" charset="0"/>
              </a:rPr>
              <a:t>who touches the mountains, and they smoke. </a:t>
            </a:r>
          </a:p>
          <a:p>
            <a:pPr algn="ctr">
              <a:lnSpc>
                <a:spcPct val="140000"/>
              </a:lnSpc>
            </a:pPr>
            <a:endParaRPr lang="en-US" altLang="en-US" dirty="0">
              <a:latin typeface="Bookman Old Style" panose="02050604050505020204" pitchFamily="18" charset="0"/>
            </a:endParaRPr>
          </a:p>
          <a:p>
            <a:pPr algn="ctr">
              <a:lnSpc>
                <a:spcPct val="140000"/>
              </a:lnSpc>
            </a:pPr>
            <a:endParaRPr lang="en-US" altLang="en-US" dirty="0">
              <a:latin typeface="Bookman Old Style" panose="02050604050505020204" pitchFamily="18" charset="0"/>
            </a:endParaRPr>
          </a:p>
          <a:p>
            <a:pPr algn="ctr">
              <a:lnSpc>
                <a:spcPct val="140000"/>
              </a:lnSpc>
            </a:pPr>
            <a:r>
              <a:rPr lang="en-US" altLang="en-US" sz="4000" b="1" i="1" dirty="0">
                <a:solidFill>
                  <a:schemeClr val="bg1"/>
                </a:solidFill>
                <a:latin typeface="Bookman Old Style" panose="02050604050505020204" pitchFamily="18" charset="0"/>
              </a:rPr>
              <a:t>33 I will sing to the Lord as long as I live; </a:t>
            </a:r>
          </a:p>
          <a:p>
            <a:pPr algn="ctr">
              <a:lnSpc>
                <a:spcPct val="140000"/>
              </a:lnSpc>
            </a:pPr>
            <a:r>
              <a:rPr lang="en-US" altLang="en-US" sz="4000" b="1" i="1" dirty="0">
                <a:solidFill>
                  <a:schemeClr val="bg1"/>
                </a:solidFill>
                <a:latin typeface="Bookman Old Style" panose="02050604050505020204" pitchFamily="18" charset="0"/>
              </a:rPr>
              <a:t>I will sing praise to my God </a:t>
            </a:r>
          </a:p>
          <a:p>
            <a:pPr algn="ctr">
              <a:lnSpc>
                <a:spcPct val="140000"/>
              </a:lnSpc>
            </a:pPr>
            <a:r>
              <a:rPr lang="en-US" altLang="en-US" sz="4000" b="1" i="1" dirty="0">
                <a:solidFill>
                  <a:schemeClr val="bg1"/>
                </a:solidFill>
                <a:latin typeface="Bookman Old Style" panose="02050604050505020204" pitchFamily="18" charset="0"/>
              </a:rPr>
              <a:t>while I have being.</a:t>
            </a:r>
            <a:r>
              <a:rPr lang="en-US" altLang="en-US" sz="4000" b="1" i="1" dirty="0">
                <a:solidFill>
                  <a:schemeClr val="bg1"/>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659649FD-F130-4B09-BBDF-62C9D4577A32}"/>
              </a:ext>
            </a:extLst>
          </p:cNvPr>
          <p:cNvSpPr txBox="1">
            <a:spLocks noChangeArrowheads="1"/>
          </p:cNvSpPr>
          <p:nvPr/>
        </p:nvSpPr>
        <p:spPr bwMode="auto">
          <a:xfrm>
            <a:off x="0" y="1"/>
            <a:ext cx="12192000" cy="594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40000"/>
              </a:lnSpc>
            </a:pPr>
            <a:r>
              <a:rPr lang="en-US" altLang="en-US" sz="4000" b="1" dirty="0">
                <a:solidFill>
                  <a:schemeClr val="bg1"/>
                </a:solidFill>
                <a:latin typeface="Bookman Old Style" panose="02050604050505020204" pitchFamily="18" charset="0"/>
              </a:rPr>
              <a:t>34 May my meditation be pleasing to Him, </a:t>
            </a:r>
          </a:p>
          <a:p>
            <a:pPr algn="ctr">
              <a:lnSpc>
                <a:spcPct val="140000"/>
              </a:lnSpc>
            </a:pPr>
            <a:r>
              <a:rPr lang="en-US" altLang="en-US" sz="4000" b="1" dirty="0">
                <a:solidFill>
                  <a:schemeClr val="bg1"/>
                </a:solidFill>
                <a:latin typeface="Bookman Old Style" panose="02050604050505020204" pitchFamily="18" charset="0"/>
              </a:rPr>
              <a:t>for I rejoice in the Lord. </a:t>
            </a: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endParaRPr lang="en-US" altLang="en-US" b="1" dirty="0">
              <a:solidFill>
                <a:schemeClr val="bg1"/>
              </a:solidFill>
              <a:latin typeface="Bookman Old Style" panose="02050604050505020204" pitchFamily="18" charset="0"/>
            </a:endParaRPr>
          </a:p>
          <a:p>
            <a:pPr algn="ctr">
              <a:lnSpc>
                <a:spcPct val="140000"/>
              </a:lnSpc>
            </a:pPr>
            <a:r>
              <a:rPr lang="en-US" altLang="en-US" sz="4000" b="1" i="1" dirty="0">
                <a:solidFill>
                  <a:schemeClr val="bg1"/>
                </a:solidFill>
                <a:latin typeface="Bookman Old Style" panose="02050604050505020204" pitchFamily="18" charset="0"/>
              </a:rPr>
              <a:t>35 Let sinners be consumed from the earth, </a:t>
            </a:r>
          </a:p>
          <a:p>
            <a:pPr algn="ctr">
              <a:lnSpc>
                <a:spcPct val="140000"/>
              </a:lnSpc>
            </a:pPr>
            <a:r>
              <a:rPr lang="en-US" altLang="en-US" sz="4000" b="1" i="1" dirty="0">
                <a:solidFill>
                  <a:schemeClr val="bg1"/>
                </a:solidFill>
                <a:latin typeface="Bookman Old Style" panose="02050604050505020204" pitchFamily="18" charset="0"/>
              </a:rPr>
              <a:t>and let the wicked be no more.    </a:t>
            </a:r>
          </a:p>
          <a:p>
            <a:pPr algn="ctr">
              <a:lnSpc>
                <a:spcPct val="140000"/>
              </a:lnSpc>
            </a:pPr>
            <a:r>
              <a:rPr lang="en-US" altLang="en-US" sz="4000" b="1" i="1" dirty="0">
                <a:solidFill>
                  <a:schemeClr val="bg1"/>
                </a:solidFill>
                <a:latin typeface="Bookman Old Style" panose="02050604050505020204" pitchFamily="18" charset="0"/>
              </a:rPr>
              <a:t>Bless the Lord, O my soul. </a:t>
            </a:r>
          </a:p>
          <a:p>
            <a:pPr algn="ctr">
              <a:lnSpc>
                <a:spcPct val="140000"/>
              </a:lnSpc>
            </a:pPr>
            <a:r>
              <a:rPr lang="en-US" altLang="en-US" sz="4000" b="1" i="1" dirty="0">
                <a:solidFill>
                  <a:schemeClr val="bg1"/>
                </a:solidFill>
                <a:latin typeface="Bookman Old Style" panose="02050604050505020204" pitchFamily="18" charset="0"/>
              </a:rPr>
              <a:t>Praise the Lord!</a:t>
            </a:r>
            <a:r>
              <a:rPr lang="en-US" altLang="en-US" sz="4000" b="1" dirty="0">
                <a:solidFill>
                  <a:schemeClr val="bg1"/>
                </a:solidFill>
                <a:latin typeface="Bookman Old Style" panose="02050604050505020204" pitchFamily="18" charset="0"/>
              </a:rPr>
              <a:t>  </a:t>
            </a:r>
            <a:r>
              <a:rPr lang="en-US" altLang="en-US" sz="4000" b="1" i="1" dirty="0">
                <a:solidFill>
                  <a:schemeClr val="bg1"/>
                </a:solidFill>
                <a:latin typeface="Bookman Old Style" panose="02050604050505020204" pitchFamily="18" charset="0"/>
              </a:rPr>
              <a:t>Amen!</a:t>
            </a:r>
            <a:endParaRPr lang="en-US" altLang="en-US" sz="4000" i="1" dirty="0">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EB6B7203-1092-4527-B1BD-497992987205}"/>
              </a:ext>
            </a:extLst>
          </p:cNvPr>
          <p:cNvSpPr txBox="1">
            <a:spLocks noChangeArrowheads="1"/>
          </p:cNvSpPr>
          <p:nvPr/>
        </p:nvSpPr>
        <p:spPr bwMode="auto">
          <a:xfrm>
            <a:off x="0" y="1"/>
            <a:ext cx="12192000" cy="647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beauty of the earth, </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beauty of the skies,</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love which from our birth</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over and around us lies,</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Refrain</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Christ our God, to You we raise</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F6090DA2-66C8-48A9-B1FD-FCBF21490935}"/>
              </a:ext>
            </a:extLst>
          </p:cNvPr>
          <p:cNvSpPr txBox="1">
            <a:spLocks noChangeArrowheads="1"/>
          </p:cNvSpPr>
          <p:nvPr/>
        </p:nvSpPr>
        <p:spPr bwMode="auto">
          <a:xfrm>
            <a:off x="0" y="1"/>
            <a:ext cx="12192000" cy="64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beauty of each hour</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of the day and of the night,</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hill and vale, and tree and flower,</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sun and moon, and stars of light, </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Refrain</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Christ our God, to You we raise</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D8430036-6C80-452C-A62B-DA736D874D84}"/>
              </a:ext>
            </a:extLst>
          </p:cNvPr>
          <p:cNvSpPr txBox="1">
            <a:spLocks noChangeArrowheads="1"/>
          </p:cNvSpPr>
          <p:nvPr/>
        </p:nvSpPr>
        <p:spPr bwMode="auto">
          <a:xfrm>
            <a:off x="0" y="1"/>
            <a:ext cx="12192000" cy="64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joy of ear and eye, </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heart and mind's delight,</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mystic harmony</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linking sense to sound and sight, </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Refrain</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Christ our God, to You we raise</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3/6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7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A6EAE18F-304F-406A-B902-79C861DF25C6}"/>
              </a:ext>
            </a:extLst>
          </p:cNvPr>
          <p:cNvSpPr txBox="1">
            <a:spLocks noChangeArrowheads="1"/>
          </p:cNvSpPr>
          <p:nvPr/>
        </p:nvSpPr>
        <p:spPr bwMode="auto">
          <a:xfrm>
            <a:off x="0" y="1"/>
            <a:ext cx="12192000" cy="64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joy of human love, </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brother, sister, parent, child,</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friends on earth, and friends above,</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all gentle thoughts and mild, </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Refrain</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Christ our God, to You we raise</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4/6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40715C56-1A57-4D95-92A4-16A44F6129B2}"/>
              </a:ext>
            </a:extLst>
          </p:cNvPr>
          <p:cNvSpPr txBox="1">
            <a:spLocks noChangeArrowheads="1"/>
          </p:cNvSpPr>
          <p:nvPr/>
        </p:nvSpPr>
        <p:spPr bwMode="auto">
          <a:xfrm>
            <a:off x="1524000" y="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6147" name="Text Box 5">
            <a:extLst>
              <a:ext uri="{FF2B5EF4-FFF2-40B4-BE49-F238E27FC236}">
                <a16:creationId xmlns:a16="http://schemas.microsoft.com/office/drawing/2014/main" id="{5FF771F4-8819-463B-B83A-BCC46A61C4D5}"/>
              </a:ext>
            </a:extLst>
          </p:cNvPr>
          <p:cNvSpPr txBox="1">
            <a:spLocks noChangeArrowheads="1"/>
          </p:cNvSpPr>
          <p:nvPr/>
        </p:nvSpPr>
        <p:spPr bwMode="auto">
          <a:xfrm>
            <a:off x="0" y="1"/>
            <a:ext cx="12192000" cy="647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each perfect gift divine</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to our race so freely given,</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graces all of Your design,</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flowers of earth and buds of heaven, </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Refrain</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Christ our God, to You we raise</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5/6</a:t>
            </a:r>
            <a:endParaRPr lang="en-US" altLang="en-US"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1806654E-60AB-4D60-96A7-A65583D977CE}"/>
              </a:ext>
            </a:extLst>
          </p:cNvPr>
          <p:cNvSpPr txBox="1">
            <a:spLocks noChangeArrowheads="1"/>
          </p:cNvSpPr>
          <p:nvPr/>
        </p:nvSpPr>
        <p:spPr bwMode="auto">
          <a:xfrm>
            <a:off x="0" y="1"/>
            <a:ext cx="12192000" cy="647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40000"/>
              </a:lnSpc>
            </a:pP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For the church that evermore</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lifting holy hands above,</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offers up on every shore</a:t>
            </a:r>
            <a:b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dirty="0">
                <a:solidFill>
                  <a:schemeClr val="bg1"/>
                </a:solidFill>
                <a:effectLst>
                  <a:outerShdw blurRad="38100" dist="38100" dir="2700000" algn="tl">
                    <a:srgbClr val="000000">
                      <a:alpha val="43137"/>
                    </a:srgbClr>
                  </a:outerShdw>
                </a:effectLst>
                <a:latin typeface="Bookman Old Style" panose="02050604050505020204" pitchFamily="18" charset="0"/>
              </a:rPr>
              <a:t>the pure sacrifice of love, </a:t>
            </a:r>
            <a:endPar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endParaRP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Refrain</a:t>
            </a:r>
          </a:p>
          <a:p>
            <a:pPr algn="ctr" eaLnBrk="1" hangingPunct="1">
              <a:lnSpc>
                <a:spcPct val="140000"/>
              </a:lnSpc>
            </a:pP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Christ our God, to You we raise</a:t>
            </a:r>
            <a:b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br>
            <a:r>
              <a:rPr lang="en-US" altLang="en-US" sz="4000" b="1" i="1" dirty="0">
                <a:solidFill>
                  <a:schemeClr val="bg1"/>
                </a:solidFill>
                <a:effectLst>
                  <a:outerShdw blurRad="38100" dist="38100" dir="2700000" algn="tl">
                    <a:srgbClr val="000000">
                      <a:alpha val="43137"/>
                    </a:srgbClr>
                  </a:outerShdw>
                </a:effectLst>
                <a:latin typeface="Bookman Old Style" panose="02050604050505020204" pitchFamily="18" charset="0"/>
              </a:rPr>
              <a:t>this our sacrifice of praise.</a:t>
            </a:r>
          </a:p>
          <a:p>
            <a:pPr algn="ctr" eaLnBrk="1" hangingPunct="1">
              <a:lnSpc>
                <a:spcPct val="140000"/>
              </a:lnSpc>
            </a:pPr>
            <a:r>
              <a:rPr lang="en-US" altLang="en-US" b="1" i="1" dirty="0">
                <a:solidFill>
                  <a:schemeClr val="bg1"/>
                </a:solidFill>
                <a:effectLst>
                  <a:outerShdw blurRad="38100" dist="38100" dir="2700000" algn="tl">
                    <a:srgbClr val="000000">
                      <a:alpha val="43137"/>
                    </a:srgbClr>
                  </a:outerShdw>
                </a:effectLst>
                <a:latin typeface="Bookman Old Style" panose="02050604050505020204" pitchFamily="18" charset="0"/>
              </a:rPr>
              <a:t>6/6</a:t>
            </a:r>
            <a:endParaRPr lang="en-US" altLang="en-US"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97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nouncement GIF - Find on GIFER">
            <a:extLst>
              <a:ext uri="{FF2B5EF4-FFF2-40B4-BE49-F238E27FC236}">
                <a16:creationId xmlns:a16="http://schemas.microsoft.com/office/drawing/2014/main" id="{E98B4FEB-7EF1-409F-930C-4E0E320C7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02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2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ow to Teach Your Kids about Sharing">
            <a:extLst>
              <a:ext uri="{FF2B5EF4-FFF2-40B4-BE49-F238E27FC236}">
                <a16:creationId xmlns:a16="http://schemas.microsoft.com/office/drawing/2014/main" id="{787F590D-F0A9-42D5-832F-B7F284906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81"/>
            <a:ext cx="12191999" cy="688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179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74,334 Offering Photos - Free &amp; Royalty-Free Stock Photos from Dreamstime">
            <a:extLst>
              <a:ext uri="{FF2B5EF4-FFF2-40B4-BE49-F238E27FC236}">
                <a16:creationId xmlns:a16="http://schemas.microsoft.com/office/drawing/2014/main" id="{3C5DFD8D-54ED-44FB-9C01-396FD9CC3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1"/>
            <a:ext cx="12192000" cy="747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38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84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94894-2DDB-416B-867B-B34CB8B59D71}"/>
              </a:ext>
            </a:extLst>
          </p:cNvPr>
          <p:cNvSpPr txBox="1"/>
          <p:nvPr/>
        </p:nvSpPr>
        <p:spPr>
          <a:xfrm>
            <a:off x="0" y="0"/>
            <a:ext cx="12192000" cy="6665543"/>
          </a:xfrm>
          <a:prstGeom prst="rect">
            <a:avLst/>
          </a:prstGeom>
          <a:noFill/>
        </p:spPr>
        <p:txBody>
          <a:bodyPr wrap="square" rtlCol="0">
            <a:spAutoFit/>
          </a:bodyPr>
          <a:lstStyle/>
          <a:p>
            <a:pPr algn="ctr">
              <a:lnSpc>
                <a:spcPct val="115000"/>
              </a:lnSpc>
            </a:pPr>
            <a:endParaRPr lang="en-AU" sz="14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I believe in God, the Father almighty,</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creator of heaven and earth.</a:t>
            </a:r>
            <a:endParaRPr lang="en-AU" sz="40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I believe in Jesus Christ, His only Son, our Lord,</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who was conceived by the Holy Spirit</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and born of the virgin Mary.</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He suffered under Pontius Pilate,</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was crucified, died, and was buried;</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he descended to hell.</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a:t>
            </a:r>
            <a:endParaRPr lang="en-AU" dirty="0"/>
          </a:p>
        </p:txBody>
      </p:sp>
    </p:spTree>
    <p:extLst>
      <p:ext uri="{BB962C8B-B14F-4D97-AF65-F5344CB8AC3E}">
        <p14:creationId xmlns:p14="http://schemas.microsoft.com/office/powerpoint/2010/main" val="3666830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B9F45-634D-4CCD-AB0F-B3F1E1E04753}"/>
              </a:ext>
            </a:extLst>
          </p:cNvPr>
          <p:cNvSpPr txBox="1"/>
          <p:nvPr/>
        </p:nvSpPr>
        <p:spPr>
          <a:xfrm>
            <a:off x="0" y="0"/>
            <a:ext cx="12192000" cy="5235087"/>
          </a:xfrm>
          <a:prstGeom prst="rect">
            <a:avLst/>
          </a:prstGeom>
          <a:noFill/>
        </p:spPr>
        <p:txBody>
          <a:bodyPr wrap="square" rtlCol="0">
            <a:spAutoFit/>
          </a:bodyPr>
          <a:lstStyle/>
          <a:p>
            <a:pPr algn="ctr">
              <a:lnSpc>
                <a:spcPct val="115000"/>
              </a:lnSpc>
            </a:pPr>
            <a:endParaRPr lang="en-AU" sz="14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The third day He rose again from the dead.</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He ascended to heaven</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and is seated at the right hand of God </a:t>
            </a:r>
          </a:p>
          <a:p>
            <a:pPr algn="ctr">
              <a:lnSpc>
                <a:spcPct val="115000"/>
              </a:lnSpc>
            </a:pP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the Father almighty.</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From there He will come to judge the living and the dead.</a:t>
            </a:r>
            <a:endParaRPr lang="en-AU" sz="40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a:t>
            </a:r>
            <a:endParaRPr lang="en-AU" sz="4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048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eaking in new tongues at Pentecost - The Michigan Conference">
            <a:extLst>
              <a:ext uri="{FF2B5EF4-FFF2-40B4-BE49-F238E27FC236}">
                <a16:creationId xmlns:a16="http://schemas.microsoft.com/office/drawing/2014/main" id="{78638159-79FC-4290-89DC-BECF6BF15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0"/>
            <a:ext cx="12192000" cy="685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0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CE8538-37C3-431B-A8CA-25E32C15F331}"/>
              </a:ext>
            </a:extLst>
          </p:cNvPr>
          <p:cNvSpPr txBox="1"/>
          <p:nvPr/>
        </p:nvSpPr>
        <p:spPr>
          <a:xfrm>
            <a:off x="0" y="0"/>
            <a:ext cx="12192000" cy="5818516"/>
          </a:xfrm>
          <a:prstGeom prst="rect">
            <a:avLst/>
          </a:prstGeom>
          <a:noFill/>
        </p:spPr>
        <p:txBody>
          <a:bodyPr wrap="square" rtlCol="0">
            <a:spAutoFit/>
          </a:bodyPr>
          <a:lstStyle/>
          <a:p>
            <a:pPr algn="ctr">
              <a:lnSpc>
                <a:spcPct val="115000"/>
              </a:lnSpc>
            </a:pPr>
            <a:endParaRPr lang="en-AU" sz="14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I believe in the Holy Spirit,</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the holy catholic* church,</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the communion of saints,</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the forgiveness of sins,</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the resurrection of the body,</a:t>
            </a:r>
            <a:b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b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      and the life everlasting. </a:t>
            </a:r>
            <a:endParaRPr lang="en-AU" sz="4000" b="1" dirty="0">
              <a:effectLst/>
              <a:latin typeface="Arial" panose="020B0604020202020204" pitchFamily="34" charset="0"/>
              <a:ea typeface="Times New Roman" panose="02020603050405020304" pitchFamily="18" charset="0"/>
              <a:cs typeface="Arial" panose="020B0604020202020204" pitchFamily="34" charset="0"/>
            </a:endParaRPr>
          </a:p>
          <a:p>
            <a:pPr algn="ctr"/>
            <a:r>
              <a:rPr lang="en-AU" sz="4000" b="1" dirty="0">
                <a:solidFill>
                  <a:srgbClr val="162433"/>
                </a:solidFill>
                <a:effectLst/>
                <a:latin typeface="Arial" panose="020B0604020202020204" pitchFamily="34" charset="0"/>
                <a:ea typeface="Times New Roman" panose="02020603050405020304" pitchFamily="18" charset="0"/>
                <a:cs typeface="Arial" panose="020B0604020202020204" pitchFamily="34" charset="0"/>
              </a:rPr>
              <a:t>Amen.</a:t>
            </a:r>
            <a:endParaRPr lang="en-AU" sz="4000" b="1" dirty="0">
              <a:effectLst/>
              <a:latin typeface="Arial" panose="020B0604020202020204" pitchFamily="34" charset="0"/>
              <a:ea typeface="Times New Roman" panose="02020603050405020304" pitchFamily="18" charset="0"/>
              <a:cs typeface="Arial" panose="020B0604020202020204" pitchFamily="34" charset="0"/>
            </a:endParaRPr>
          </a:p>
          <a:p>
            <a:endParaRPr lang="en-AU" sz="4000" dirty="0"/>
          </a:p>
        </p:txBody>
      </p:sp>
    </p:spTree>
    <p:extLst>
      <p:ext uri="{BB962C8B-B14F-4D97-AF65-F5344CB8AC3E}">
        <p14:creationId xmlns:p14="http://schemas.microsoft.com/office/powerpoint/2010/main" val="44389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60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alms High Res Stock Images | Shutterstock">
            <a:extLst>
              <a:ext uri="{FF2B5EF4-FFF2-40B4-BE49-F238E27FC236}">
                <a16:creationId xmlns:a16="http://schemas.microsoft.com/office/drawing/2014/main" id="{8398D870-821E-4C5B-9104-8B1C6E9CA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6"/>
            <a:ext cx="12192000" cy="741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4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1758BF-A8BE-462E-84B9-FE2C96655B29}"/>
              </a:ext>
            </a:extLst>
          </p:cNvPr>
          <p:cNvSpPr txBox="1"/>
          <p:nvPr/>
        </p:nvSpPr>
        <p:spPr>
          <a:xfrm>
            <a:off x="0" y="0"/>
            <a:ext cx="12192000" cy="7478970"/>
          </a:xfrm>
          <a:prstGeom prst="rect">
            <a:avLst/>
          </a:prstGeom>
          <a:noFill/>
        </p:spPr>
        <p:txBody>
          <a:bodyPr wrap="square" rtlCol="0">
            <a:spAutoFit/>
          </a:bodyPr>
          <a:lstStyle/>
          <a:p>
            <a:pPr algn="ctr"/>
            <a:r>
              <a:rPr lang="en-US" sz="4000" b="1" i="0" baseline="30000" dirty="0">
                <a:solidFill>
                  <a:srgbClr val="000000"/>
                </a:solidFill>
                <a:effectLst/>
                <a:latin typeface="Arial" panose="020B0604020202020204" pitchFamily="34" charset="0"/>
                <a:cs typeface="Arial" panose="020B0604020202020204" pitchFamily="34" charset="0"/>
              </a:rPr>
              <a:t>1 </a:t>
            </a:r>
            <a:r>
              <a:rPr lang="en-US" sz="4000" b="1" i="0" cap="small" dirty="0">
                <a:solidFill>
                  <a:srgbClr val="000000"/>
                </a:solidFill>
                <a:effectLst/>
                <a:latin typeface="Arial" panose="020B0604020202020204" pitchFamily="34" charset="0"/>
                <a:cs typeface="Arial" panose="020B0604020202020204" pitchFamily="34" charset="0"/>
              </a:rPr>
              <a:t>Lord</a:t>
            </a:r>
            <a:r>
              <a:rPr lang="en-US" sz="4000" b="1" i="0" dirty="0">
                <a:solidFill>
                  <a:srgbClr val="000000"/>
                </a:solidFill>
                <a:effectLst/>
                <a:latin typeface="Arial" panose="020B0604020202020204" pitchFamily="34" charset="0"/>
                <a:cs typeface="Arial" panose="020B0604020202020204" pitchFamily="34" charset="0"/>
              </a:rPr>
              <a:t>, our Lord,</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how majestic is Your name in all the earth!</a:t>
            </a:r>
          </a:p>
          <a:p>
            <a:pPr algn="ctr"/>
            <a:r>
              <a:rPr lang="en-US" sz="4000" b="1" i="0" dirty="0">
                <a:solidFill>
                  <a:srgbClr val="000000"/>
                </a:solidFill>
                <a:effectLst/>
                <a:latin typeface="Arial" panose="020B0604020202020204" pitchFamily="34" charset="0"/>
                <a:cs typeface="Arial" panose="020B0604020202020204" pitchFamily="34" charset="0"/>
              </a:rPr>
              <a:t>You have set Your glory</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in the heavens.</a:t>
            </a:r>
            <a:br>
              <a:rPr lang="en-US" sz="4000" b="1" i="0" dirty="0">
                <a:solidFill>
                  <a:srgbClr val="000000"/>
                </a:solidFill>
                <a:effectLst/>
                <a:latin typeface="Arial" panose="020B0604020202020204" pitchFamily="34" charset="0"/>
                <a:cs typeface="Arial" panose="020B0604020202020204" pitchFamily="34" charset="0"/>
              </a:rPr>
            </a:br>
            <a:r>
              <a:rPr lang="en-US" sz="4000" b="1" i="0" baseline="30000" dirty="0">
                <a:solidFill>
                  <a:srgbClr val="000000"/>
                </a:solidFill>
                <a:effectLst/>
                <a:latin typeface="Arial" panose="020B0604020202020204" pitchFamily="34" charset="0"/>
                <a:cs typeface="Arial" panose="020B0604020202020204" pitchFamily="34" charset="0"/>
              </a:rPr>
              <a:t>2 </a:t>
            </a:r>
            <a:r>
              <a:rPr lang="en-US" sz="4000" b="1" i="0" dirty="0">
                <a:solidFill>
                  <a:srgbClr val="000000"/>
                </a:solidFill>
                <a:effectLst/>
                <a:latin typeface="Arial" panose="020B0604020202020204" pitchFamily="34" charset="0"/>
                <a:cs typeface="Arial" panose="020B0604020202020204" pitchFamily="34" charset="0"/>
              </a:rPr>
              <a:t>Through the praise of children and infants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You have established a stronghold </a:t>
            </a:r>
          </a:p>
          <a:p>
            <a:pPr algn="ctr"/>
            <a:r>
              <a:rPr lang="en-US" sz="4000" b="1" i="0" dirty="0">
                <a:solidFill>
                  <a:srgbClr val="000000"/>
                </a:solidFill>
                <a:effectLst/>
                <a:latin typeface="Arial" panose="020B0604020202020204" pitchFamily="34" charset="0"/>
                <a:cs typeface="Arial" panose="020B0604020202020204" pitchFamily="34" charset="0"/>
              </a:rPr>
              <a:t>against Your enemies,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to silence the foe and the avenger.</a:t>
            </a:r>
            <a:br>
              <a:rPr lang="en-US" sz="4000" b="1" i="0" dirty="0">
                <a:solidFill>
                  <a:srgbClr val="000000"/>
                </a:solidFill>
                <a:effectLst/>
                <a:latin typeface="Arial" panose="020B0604020202020204" pitchFamily="34" charset="0"/>
                <a:cs typeface="Arial" panose="020B0604020202020204" pitchFamily="34" charset="0"/>
              </a:rPr>
            </a:br>
            <a:r>
              <a:rPr lang="en-US" sz="4000" b="1" i="0" baseline="30000" dirty="0">
                <a:solidFill>
                  <a:srgbClr val="000000"/>
                </a:solidFill>
                <a:effectLst/>
                <a:latin typeface="Arial" panose="020B0604020202020204" pitchFamily="34" charset="0"/>
                <a:cs typeface="Arial" panose="020B0604020202020204" pitchFamily="34" charset="0"/>
              </a:rPr>
              <a:t>3 </a:t>
            </a:r>
            <a:r>
              <a:rPr lang="en-US" sz="4000" b="1" i="0" dirty="0">
                <a:solidFill>
                  <a:srgbClr val="000000"/>
                </a:solidFill>
                <a:effectLst/>
                <a:latin typeface="Arial" panose="020B0604020202020204" pitchFamily="34" charset="0"/>
                <a:cs typeface="Arial" panose="020B0604020202020204" pitchFamily="34" charset="0"/>
              </a:rPr>
              <a:t>When I consider Your heavens,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the work of Your fingers,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the moon and the stars,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a:t>
            </a:r>
            <a:endParaRPr lang="en-A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15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91B006-07A3-4BEE-AD8D-B2772E19D421}"/>
              </a:ext>
            </a:extLst>
          </p:cNvPr>
          <p:cNvSpPr txBox="1"/>
          <p:nvPr/>
        </p:nvSpPr>
        <p:spPr>
          <a:xfrm>
            <a:off x="0" y="0"/>
            <a:ext cx="12192000" cy="6247864"/>
          </a:xfrm>
          <a:prstGeom prst="rect">
            <a:avLst/>
          </a:prstGeom>
          <a:noFill/>
        </p:spPr>
        <p:txBody>
          <a:bodyPr wrap="square" rtlCol="0">
            <a:spAutoFit/>
          </a:bodyPr>
          <a:lstStyle/>
          <a:p>
            <a:pPr algn="ctr"/>
            <a:r>
              <a:rPr lang="en-US" sz="4000" b="1" i="0" dirty="0">
                <a:solidFill>
                  <a:srgbClr val="000000"/>
                </a:solidFill>
                <a:effectLst/>
                <a:latin typeface="Arial" panose="020B0604020202020204" pitchFamily="34" charset="0"/>
                <a:cs typeface="Arial" panose="020B0604020202020204" pitchFamily="34" charset="0"/>
              </a:rPr>
              <a:t>which You have set in place,</a:t>
            </a:r>
            <a:br>
              <a:rPr lang="en-US" sz="4000" b="1" i="0" dirty="0">
                <a:solidFill>
                  <a:srgbClr val="000000"/>
                </a:solidFill>
                <a:effectLst/>
                <a:latin typeface="Arial" panose="020B0604020202020204" pitchFamily="34" charset="0"/>
                <a:cs typeface="Arial" panose="020B0604020202020204" pitchFamily="34" charset="0"/>
              </a:rPr>
            </a:br>
            <a:r>
              <a:rPr lang="en-US" sz="4000" b="1" i="0" baseline="30000" dirty="0">
                <a:solidFill>
                  <a:srgbClr val="000000"/>
                </a:solidFill>
                <a:effectLst/>
                <a:latin typeface="Arial" panose="020B0604020202020204" pitchFamily="34" charset="0"/>
                <a:cs typeface="Arial" panose="020B0604020202020204" pitchFamily="34" charset="0"/>
              </a:rPr>
              <a:t>4 </a:t>
            </a:r>
            <a:r>
              <a:rPr lang="en-US" sz="4000" b="1" i="0" dirty="0">
                <a:solidFill>
                  <a:srgbClr val="000000"/>
                </a:solidFill>
                <a:effectLst/>
                <a:latin typeface="Arial" panose="020B0604020202020204" pitchFamily="34" charset="0"/>
                <a:cs typeface="Arial" panose="020B0604020202020204" pitchFamily="34" charset="0"/>
              </a:rPr>
              <a:t>what is humankind that </a:t>
            </a:r>
            <a:r>
              <a:rPr lang="en-US" sz="4000" b="1" dirty="0">
                <a:solidFill>
                  <a:srgbClr val="000000"/>
                </a:solidFill>
                <a:latin typeface="Arial" panose="020B0604020202020204" pitchFamily="34" charset="0"/>
                <a:cs typeface="Arial" panose="020B0604020202020204" pitchFamily="34" charset="0"/>
              </a:rPr>
              <a:t>Y</a:t>
            </a:r>
            <a:r>
              <a:rPr lang="en-US" sz="4000" b="1" i="0" dirty="0">
                <a:solidFill>
                  <a:srgbClr val="000000"/>
                </a:solidFill>
                <a:effectLst/>
                <a:latin typeface="Arial" panose="020B0604020202020204" pitchFamily="34" charset="0"/>
                <a:cs typeface="Arial" panose="020B0604020202020204" pitchFamily="34" charset="0"/>
              </a:rPr>
              <a:t>ou are mindful of them,</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humankind that You care for them?</a:t>
            </a:r>
          </a:p>
          <a:p>
            <a:pPr algn="ctr"/>
            <a:r>
              <a:rPr lang="en-US" sz="4000" b="1" i="0" baseline="30000" dirty="0">
                <a:solidFill>
                  <a:srgbClr val="000000"/>
                </a:solidFill>
                <a:effectLst/>
                <a:latin typeface="Arial" panose="020B0604020202020204" pitchFamily="34" charset="0"/>
                <a:cs typeface="Arial" panose="020B0604020202020204" pitchFamily="34" charset="0"/>
              </a:rPr>
              <a:t>5 </a:t>
            </a:r>
            <a:r>
              <a:rPr lang="en-US" sz="4000" b="1" i="0" dirty="0">
                <a:solidFill>
                  <a:srgbClr val="000000"/>
                </a:solidFill>
                <a:effectLst/>
                <a:latin typeface="Arial" panose="020B0604020202020204" pitchFamily="34" charset="0"/>
                <a:cs typeface="Arial" panose="020B0604020202020204" pitchFamily="34" charset="0"/>
              </a:rPr>
              <a:t>You have made them </a:t>
            </a:r>
          </a:p>
          <a:p>
            <a:pPr algn="ctr"/>
            <a:r>
              <a:rPr lang="en-US" sz="4000" b="1" i="0" dirty="0">
                <a:solidFill>
                  <a:srgbClr val="000000"/>
                </a:solidFill>
                <a:effectLst/>
                <a:latin typeface="Arial" panose="020B0604020202020204" pitchFamily="34" charset="0"/>
                <a:cs typeface="Arial" panose="020B0604020202020204" pitchFamily="34" charset="0"/>
              </a:rPr>
              <a:t>a little lower than the angels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and crowned them with glory and honor.</a:t>
            </a:r>
            <a:br>
              <a:rPr lang="en-US" sz="4000" b="1" i="0" dirty="0">
                <a:solidFill>
                  <a:srgbClr val="000000"/>
                </a:solidFill>
                <a:effectLst/>
                <a:latin typeface="Arial" panose="020B0604020202020204" pitchFamily="34" charset="0"/>
                <a:cs typeface="Arial" panose="020B0604020202020204" pitchFamily="34" charset="0"/>
              </a:rPr>
            </a:br>
            <a:r>
              <a:rPr lang="en-US" sz="4000" b="1" i="0" baseline="30000" dirty="0">
                <a:solidFill>
                  <a:srgbClr val="000000"/>
                </a:solidFill>
                <a:effectLst/>
                <a:latin typeface="Arial" panose="020B0604020202020204" pitchFamily="34" charset="0"/>
                <a:cs typeface="Arial" panose="020B0604020202020204" pitchFamily="34" charset="0"/>
              </a:rPr>
              <a:t>6 </a:t>
            </a:r>
            <a:r>
              <a:rPr lang="en-US" sz="4000" b="1" i="0" dirty="0">
                <a:solidFill>
                  <a:srgbClr val="000000"/>
                </a:solidFill>
                <a:effectLst/>
                <a:latin typeface="Arial" panose="020B0604020202020204" pitchFamily="34" charset="0"/>
                <a:cs typeface="Arial" panose="020B0604020202020204" pitchFamily="34" charset="0"/>
              </a:rPr>
              <a:t>You made them rulers </a:t>
            </a:r>
          </a:p>
          <a:p>
            <a:pPr algn="ctr"/>
            <a:r>
              <a:rPr lang="en-US" sz="4000" b="1" i="0" dirty="0">
                <a:solidFill>
                  <a:srgbClr val="000000"/>
                </a:solidFill>
                <a:effectLst/>
                <a:latin typeface="Arial" panose="020B0604020202020204" pitchFamily="34" charset="0"/>
                <a:cs typeface="Arial" panose="020B0604020202020204" pitchFamily="34" charset="0"/>
              </a:rPr>
              <a:t>over the works of Your hands;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You put everything under their feet:</a:t>
            </a:r>
            <a:br>
              <a:rPr lang="en-US" sz="4000" b="1" i="0" dirty="0">
                <a:solidFill>
                  <a:srgbClr val="000000"/>
                </a:solidFill>
                <a:effectLst/>
                <a:latin typeface="Arial" panose="020B0604020202020204" pitchFamily="34" charset="0"/>
                <a:cs typeface="Arial" panose="020B0604020202020204" pitchFamily="34" charset="0"/>
              </a:rPr>
            </a:br>
            <a:endParaRPr lang="en-AU" sz="4000" dirty="0"/>
          </a:p>
        </p:txBody>
      </p:sp>
    </p:spTree>
    <p:extLst>
      <p:ext uri="{BB962C8B-B14F-4D97-AF65-F5344CB8AC3E}">
        <p14:creationId xmlns:p14="http://schemas.microsoft.com/office/powerpoint/2010/main" val="1215053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D77E2-9F45-498B-924A-94BDD15EEA7E}"/>
              </a:ext>
            </a:extLst>
          </p:cNvPr>
          <p:cNvSpPr txBox="1"/>
          <p:nvPr/>
        </p:nvSpPr>
        <p:spPr>
          <a:xfrm>
            <a:off x="0" y="0"/>
            <a:ext cx="12192000" cy="4401205"/>
          </a:xfrm>
          <a:prstGeom prst="rect">
            <a:avLst/>
          </a:prstGeom>
          <a:noFill/>
        </p:spPr>
        <p:txBody>
          <a:bodyPr wrap="square" rtlCol="0">
            <a:spAutoFit/>
          </a:bodyPr>
          <a:lstStyle/>
          <a:p>
            <a:pPr algn="ctr"/>
            <a:r>
              <a:rPr lang="en-US" sz="4000" b="1" i="0" baseline="30000" dirty="0">
                <a:solidFill>
                  <a:srgbClr val="000000"/>
                </a:solidFill>
                <a:effectLst/>
                <a:latin typeface="Arial" panose="020B0604020202020204" pitchFamily="34" charset="0"/>
                <a:cs typeface="Arial" panose="020B0604020202020204" pitchFamily="34" charset="0"/>
              </a:rPr>
              <a:t>7 </a:t>
            </a:r>
            <a:r>
              <a:rPr lang="en-US" sz="4000" b="1" i="0" dirty="0">
                <a:solidFill>
                  <a:srgbClr val="000000"/>
                </a:solidFill>
                <a:effectLst/>
                <a:latin typeface="Arial" panose="020B0604020202020204" pitchFamily="34" charset="0"/>
                <a:cs typeface="Arial" panose="020B0604020202020204" pitchFamily="34" charset="0"/>
              </a:rPr>
              <a:t>all flocks and herds,</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and the animals of the wild,</a:t>
            </a:r>
            <a:br>
              <a:rPr lang="en-US" sz="4000" b="1" i="0" dirty="0">
                <a:solidFill>
                  <a:srgbClr val="000000"/>
                </a:solidFill>
                <a:effectLst/>
                <a:latin typeface="Arial" panose="020B0604020202020204" pitchFamily="34" charset="0"/>
                <a:cs typeface="Arial" panose="020B0604020202020204" pitchFamily="34" charset="0"/>
              </a:rPr>
            </a:br>
            <a:r>
              <a:rPr lang="en-US" sz="4000" b="1" i="0" baseline="30000" dirty="0">
                <a:solidFill>
                  <a:srgbClr val="000000"/>
                </a:solidFill>
                <a:effectLst/>
                <a:latin typeface="Arial" panose="020B0604020202020204" pitchFamily="34" charset="0"/>
                <a:cs typeface="Arial" panose="020B0604020202020204" pitchFamily="34" charset="0"/>
              </a:rPr>
              <a:t>8 </a:t>
            </a:r>
            <a:r>
              <a:rPr lang="en-US" sz="4000" b="1" i="0" dirty="0">
                <a:solidFill>
                  <a:srgbClr val="000000"/>
                </a:solidFill>
                <a:effectLst/>
                <a:latin typeface="Arial" panose="020B0604020202020204" pitchFamily="34" charset="0"/>
                <a:cs typeface="Arial" panose="020B0604020202020204" pitchFamily="34" charset="0"/>
              </a:rPr>
              <a:t>the birds in the sky,</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and the fish in the sea,</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all that swim the paths of the seas.</a:t>
            </a:r>
          </a:p>
          <a:p>
            <a:pPr algn="ctr"/>
            <a:r>
              <a:rPr lang="en-US" sz="4000" b="1" i="0" baseline="30000" dirty="0">
                <a:solidFill>
                  <a:srgbClr val="000000"/>
                </a:solidFill>
                <a:effectLst/>
                <a:latin typeface="Arial" panose="020B0604020202020204" pitchFamily="34" charset="0"/>
                <a:cs typeface="Arial" panose="020B0604020202020204" pitchFamily="34" charset="0"/>
              </a:rPr>
              <a:t>9 </a:t>
            </a:r>
            <a:r>
              <a:rPr lang="en-US" sz="4000" b="1" i="0" cap="small" dirty="0">
                <a:solidFill>
                  <a:srgbClr val="000000"/>
                </a:solidFill>
                <a:effectLst/>
                <a:latin typeface="Arial" panose="020B0604020202020204" pitchFamily="34" charset="0"/>
                <a:cs typeface="Arial" panose="020B0604020202020204" pitchFamily="34" charset="0"/>
              </a:rPr>
              <a:t>Lord</a:t>
            </a:r>
            <a:r>
              <a:rPr lang="en-US" sz="4000" b="1" i="0" dirty="0">
                <a:solidFill>
                  <a:srgbClr val="000000"/>
                </a:solidFill>
                <a:effectLst/>
                <a:latin typeface="Arial" panose="020B0604020202020204" pitchFamily="34" charset="0"/>
                <a:cs typeface="Arial" panose="020B0604020202020204" pitchFamily="34" charset="0"/>
              </a:rPr>
              <a:t>, our Lord,</a:t>
            </a:r>
            <a:br>
              <a:rPr lang="en-US" sz="4000" b="1" i="0" dirty="0">
                <a:solidFill>
                  <a:srgbClr val="000000"/>
                </a:solidFill>
                <a:effectLst/>
                <a:latin typeface="Arial" panose="020B0604020202020204" pitchFamily="34" charset="0"/>
                <a:cs typeface="Arial" panose="020B0604020202020204" pitchFamily="34" charset="0"/>
              </a:rPr>
            </a:br>
            <a:r>
              <a:rPr lang="en-US" sz="4000" b="1" i="0" dirty="0">
                <a:solidFill>
                  <a:srgbClr val="000000"/>
                </a:solidFill>
                <a:effectLst/>
                <a:latin typeface="Arial" panose="020B0604020202020204" pitchFamily="34" charset="0"/>
                <a:cs typeface="Arial" panose="020B0604020202020204" pitchFamily="34" charset="0"/>
              </a:rPr>
              <a:t>    how majestic is Your name in all the earth!</a:t>
            </a:r>
          </a:p>
        </p:txBody>
      </p:sp>
    </p:spTree>
    <p:extLst>
      <p:ext uri="{BB962C8B-B14F-4D97-AF65-F5344CB8AC3E}">
        <p14:creationId xmlns:p14="http://schemas.microsoft.com/office/powerpoint/2010/main" val="1619062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5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04A56362-AEC9-4D87-A262-EC39BFFF67BA}"/>
              </a:ext>
            </a:extLst>
          </p:cNvPr>
          <p:cNvSpPr txBox="1">
            <a:spLocks noChangeArrowheads="1"/>
          </p:cNvSpPr>
          <p:nvPr/>
        </p:nvSpPr>
        <p:spPr bwMode="auto">
          <a:xfrm>
            <a:off x="0" y="1"/>
            <a:ext cx="12192000" cy="456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50000"/>
              </a:lnSpc>
              <a:defRPr/>
            </a:pPr>
            <a:endParaRPr lang="en-US" altLang="en-US" b="1" dirty="0">
              <a:solidFill>
                <a:srgbClr val="FFFF00"/>
              </a:solidFill>
              <a:latin typeface="Bookman Old Style" panose="02050604050505020204" pitchFamily="18" charset="0"/>
            </a:endParaRPr>
          </a:p>
          <a:p>
            <a:pPr algn="ctr" eaLnBrk="1" hangingPunct="1">
              <a:lnSpc>
                <a:spcPct val="150000"/>
              </a:lnSpc>
              <a:defRPr/>
            </a:pPr>
            <a:r>
              <a:rPr lang="en-US" altLang="en-US" sz="4000" b="1" dirty="0">
                <a:solidFill>
                  <a:srgbClr val="FFFF00"/>
                </a:solidFill>
                <a:latin typeface="Bookman Old Style" panose="02050604050505020204" pitchFamily="18" charset="0"/>
              </a:rPr>
              <a:t>Breathe on me, breath of God,</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Fill me with life anew,</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That I may love all that You love,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And do what You would do.</a:t>
            </a:r>
          </a:p>
          <a:p>
            <a:pPr algn="ctr" eaLnBrk="1" hangingPunct="1">
              <a:lnSpc>
                <a:spcPct val="150000"/>
              </a:lnSpc>
              <a:defRPr/>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BF2B8675-3884-4466-AC07-907F4A759F8B}"/>
              </a:ext>
            </a:extLst>
          </p:cNvPr>
          <p:cNvSpPr txBox="1">
            <a:spLocks noChangeArrowheads="1"/>
          </p:cNvSpPr>
          <p:nvPr/>
        </p:nvSpPr>
        <p:spPr bwMode="auto">
          <a:xfrm>
            <a:off x="0" y="0"/>
            <a:ext cx="12192000"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50000"/>
              </a:lnSpc>
              <a:defRPr/>
            </a:pPr>
            <a:endParaRPr lang="en-US" altLang="en-US" b="1" dirty="0">
              <a:solidFill>
                <a:srgbClr val="FFFF00"/>
              </a:solidFill>
              <a:latin typeface="Bookman Old Style" panose="02050604050505020204" pitchFamily="18" charset="0"/>
            </a:endParaRPr>
          </a:p>
          <a:p>
            <a:pPr algn="ctr" eaLnBrk="1" hangingPunct="1">
              <a:lnSpc>
                <a:spcPct val="150000"/>
              </a:lnSpc>
              <a:defRPr/>
            </a:pPr>
            <a:r>
              <a:rPr lang="en-US" altLang="en-US" sz="4000" b="1" dirty="0">
                <a:solidFill>
                  <a:srgbClr val="FFFF00"/>
                </a:solidFill>
                <a:latin typeface="Bookman Old Style" panose="02050604050505020204" pitchFamily="18" charset="0"/>
              </a:rPr>
              <a:t>Breathe on me, breath of God,</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Until my heart is pure,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Until with You I will one will,</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To do and to endure.</a:t>
            </a:r>
          </a:p>
          <a:p>
            <a:pPr algn="ctr" eaLnBrk="1" hangingPunct="1">
              <a:lnSpc>
                <a:spcPct val="150000"/>
              </a:lnSpc>
              <a:defRPr/>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1AAD760F-CA32-4D4E-AC30-183301547A69}"/>
              </a:ext>
            </a:extLst>
          </p:cNvPr>
          <p:cNvSpPr txBox="1">
            <a:spLocks noChangeArrowheads="1"/>
          </p:cNvSpPr>
          <p:nvPr/>
        </p:nvSpPr>
        <p:spPr bwMode="auto">
          <a:xfrm>
            <a:off x="0" y="0"/>
            <a:ext cx="12192000"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50000"/>
              </a:lnSpc>
              <a:defRPr/>
            </a:pPr>
            <a:endParaRPr lang="en-US" altLang="en-US" b="1" dirty="0">
              <a:solidFill>
                <a:srgbClr val="FFFF00"/>
              </a:solidFill>
              <a:latin typeface="Bookman Old Style" panose="02050604050505020204" pitchFamily="18" charset="0"/>
            </a:endParaRPr>
          </a:p>
          <a:p>
            <a:pPr algn="ctr" eaLnBrk="1" hangingPunct="1">
              <a:lnSpc>
                <a:spcPct val="150000"/>
              </a:lnSpc>
              <a:defRPr/>
            </a:pPr>
            <a:r>
              <a:rPr lang="en-US" altLang="en-US" sz="4000" b="1" dirty="0">
                <a:solidFill>
                  <a:srgbClr val="FFFF00"/>
                </a:solidFill>
                <a:latin typeface="Bookman Old Style" panose="02050604050505020204" pitchFamily="18" charset="0"/>
              </a:rPr>
              <a:t>Breathe on me, breath of God,</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And all my life refine,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Until this earthly part of me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Glows with Your fire divine.</a:t>
            </a:r>
          </a:p>
          <a:p>
            <a:pPr algn="ctr" eaLnBrk="1" hangingPunct="1">
              <a:lnSpc>
                <a:spcPct val="150000"/>
              </a:lnSpc>
              <a:defRPr/>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3/4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60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182137BE-7592-4EC4-B54E-17B9794A5C7C}"/>
              </a:ext>
            </a:extLst>
          </p:cNvPr>
          <p:cNvSpPr txBox="1">
            <a:spLocks noChangeArrowheads="1"/>
          </p:cNvSpPr>
          <p:nvPr/>
        </p:nvSpPr>
        <p:spPr bwMode="auto">
          <a:xfrm>
            <a:off x="0" y="0"/>
            <a:ext cx="12192000" cy="456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50000"/>
              </a:lnSpc>
              <a:defRPr/>
            </a:pPr>
            <a:endParaRPr lang="en-US" altLang="en-US" b="1" dirty="0">
              <a:solidFill>
                <a:srgbClr val="FFFF00"/>
              </a:solidFill>
              <a:latin typeface="Bookman Old Style" panose="02050604050505020204" pitchFamily="18" charset="0"/>
            </a:endParaRPr>
          </a:p>
          <a:p>
            <a:pPr algn="ctr" eaLnBrk="1" hangingPunct="1">
              <a:lnSpc>
                <a:spcPct val="150000"/>
              </a:lnSpc>
              <a:defRPr/>
            </a:pPr>
            <a:r>
              <a:rPr lang="en-US" altLang="en-US" sz="4000" b="1" dirty="0">
                <a:solidFill>
                  <a:srgbClr val="FFFF00"/>
                </a:solidFill>
                <a:latin typeface="Bookman Old Style" panose="02050604050505020204" pitchFamily="18" charset="0"/>
              </a:rPr>
              <a:t>Breathe on me, breath of God,</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So shall I never die,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But live with You the perfect life</a:t>
            </a:r>
            <a:br>
              <a:rPr lang="en-US" altLang="en-US" sz="4000" b="1" dirty="0">
                <a:solidFill>
                  <a:srgbClr val="FFFF00"/>
                </a:solidFill>
                <a:latin typeface="Bookman Old Style" panose="02050604050505020204" pitchFamily="18" charset="0"/>
              </a:rPr>
            </a:br>
            <a:r>
              <a:rPr lang="en-US" altLang="en-US" sz="4000" b="1" dirty="0">
                <a:solidFill>
                  <a:srgbClr val="FFFF00"/>
                </a:solidFill>
                <a:latin typeface="Bookman Old Style" panose="02050604050505020204" pitchFamily="18" charset="0"/>
              </a:rPr>
              <a:t>Of Your eternity.</a:t>
            </a:r>
          </a:p>
          <a:p>
            <a:pPr algn="ctr" eaLnBrk="1" hangingPunct="1">
              <a:lnSpc>
                <a:spcPct val="150000"/>
              </a:lnSpc>
              <a:defRPr/>
            </a:pPr>
            <a:r>
              <a:rPr lang="en-US" alt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4/4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87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 Mark Gif | Free Download Clip Art | Free Clip Art | on ... -  ClipArt Best - ClipArt Best">
            <a:extLst>
              <a:ext uri="{FF2B5EF4-FFF2-40B4-BE49-F238E27FC236}">
                <a16:creationId xmlns:a16="http://schemas.microsoft.com/office/drawing/2014/main" id="{3E5986B5-7138-4DBF-8E83-C79E699DC3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6624" y="39624"/>
            <a:ext cx="6839712" cy="683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58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y 'Google My Business' Replaced Google Places | This or that questions, Question  mark gif, Question mark">
            <a:extLst>
              <a:ext uri="{FF2B5EF4-FFF2-40B4-BE49-F238E27FC236}">
                <a16:creationId xmlns:a16="http://schemas.microsoft.com/office/drawing/2014/main" id="{E148A5DB-867A-4AF2-ACB2-0737B3F470E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572"/>
            <a:ext cx="12192000" cy="692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20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16CC0-D037-4548-BABF-3911125A1585}"/>
              </a:ext>
            </a:extLst>
          </p:cNvPr>
          <p:cNvSpPr txBox="1"/>
          <p:nvPr/>
        </p:nvSpPr>
        <p:spPr>
          <a:xfrm>
            <a:off x="0" y="0"/>
            <a:ext cx="12192000" cy="6740307"/>
          </a:xfrm>
          <a:prstGeom prst="rect">
            <a:avLst/>
          </a:prstGeom>
          <a:noFill/>
        </p:spPr>
        <p:txBody>
          <a:bodyPr wrap="square" rtlCol="0">
            <a:spAutoFit/>
          </a:bodyPr>
          <a:lstStyle/>
          <a:p>
            <a:r>
              <a:rPr lang="en-US" sz="3600" b="1" i="0" dirty="0">
                <a:effectLst/>
                <a:latin typeface="Arial" panose="020B0604020202020204" pitchFamily="34" charset="0"/>
              </a:rPr>
              <a:t>Pentecost</a:t>
            </a:r>
            <a:r>
              <a:rPr lang="en-US" sz="3600" b="0" i="0" dirty="0">
                <a:effectLst/>
                <a:latin typeface="Arial" panose="020B0604020202020204" pitchFamily="34" charset="0"/>
              </a:rPr>
              <a:t> is a </a:t>
            </a:r>
            <a:r>
              <a:rPr lang="en-US" sz="3600" b="0" i="0" strike="noStrike" dirty="0">
                <a:effectLst/>
                <a:latin typeface="Arial" panose="020B0604020202020204" pitchFamily="34" charset="0"/>
                <a:hlinkClick r:id="rId2" tooltip="Moveable feast">
                  <a:extLst>
                    <a:ext uri="{A12FA001-AC4F-418D-AE19-62706E023703}">
                      <ahyp:hlinkClr xmlns:ahyp="http://schemas.microsoft.com/office/drawing/2018/hyperlinkcolor" val="tx"/>
                    </a:ext>
                  </a:extLst>
                </a:hlinkClick>
              </a:rPr>
              <a:t>moveable feast</a:t>
            </a:r>
            <a:r>
              <a:rPr lang="en-US" sz="3600" b="0" i="0" dirty="0">
                <a:effectLst/>
                <a:latin typeface="Arial" panose="020B0604020202020204" pitchFamily="34" charset="0"/>
              </a:rPr>
              <a:t>, which is celebrated on the 50th day (the seventh Sunday) from </a:t>
            </a:r>
            <a:r>
              <a:rPr lang="en-US" sz="3600" b="0" i="0" strike="noStrike" dirty="0">
                <a:effectLst/>
                <a:latin typeface="Arial" panose="020B0604020202020204" pitchFamily="34" charset="0"/>
                <a:hlinkClick r:id="rId3" tooltip="Easter Sunday">
                  <a:extLst>
                    <a:ext uri="{A12FA001-AC4F-418D-AE19-62706E023703}">
                      <ahyp:hlinkClr xmlns:ahyp="http://schemas.microsoft.com/office/drawing/2018/hyperlinkcolor" val="tx"/>
                    </a:ext>
                  </a:extLst>
                </a:hlinkClick>
              </a:rPr>
              <a:t>Easter Sunday</a:t>
            </a:r>
            <a:r>
              <a:rPr lang="en-US" sz="3600" b="0" i="0" dirty="0">
                <a:effectLst/>
                <a:latin typeface="Arial" panose="020B0604020202020204" pitchFamily="34" charset="0"/>
              </a:rPr>
              <a:t>. It commemorates the descent of the </a:t>
            </a:r>
            <a:r>
              <a:rPr lang="en-US" sz="3600" b="0" i="0" strike="noStrike" dirty="0">
                <a:effectLst/>
                <a:latin typeface="Arial" panose="020B0604020202020204" pitchFamily="34" charset="0"/>
                <a:hlinkClick r:id="rId4" tooltip="Holy Spirit">
                  <a:extLst>
                    <a:ext uri="{A12FA001-AC4F-418D-AE19-62706E023703}">
                      <ahyp:hlinkClr xmlns:ahyp="http://schemas.microsoft.com/office/drawing/2018/hyperlinkcolor" val="tx"/>
                    </a:ext>
                  </a:extLst>
                </a:hlinkClick>
              </a:rPr>
              <a:t>Holy Spirit</a:t>
            </a:r>
            <a:r>
              <a:rPr lang="en-US" sz="3600" b="0" i="0" dirty="0">
                <a:effectLst/>
                <a:latin typeface="Arial" panose="020B0604020202020204" pitchFamily="34" charset="0"/>
              </a:rPr>
              <a:t> upon the </a:t>
            </a:r>
            <a:r>
              <a:rPr lang="en-US" sz="3600" b="0" i="0" strike="noStrike" dirty="0">
                <a:effectLst/>
                <a:latin typeface="Arial" panose="020B0604020202020204" pitchFamily="34" charset="0"/>
                <a:hlinkClick r:id="rId5" tooltip="Apostle (Christian)">
                  <a:extLst>
                    <a:ext uri="{A12FA001-AC4F-418D-AE19-62706E023703}">
                      <ahyp:hlinkClr xmlns:ahyp="http://schemas.microsoft.com/office/drawing/2018/hyperlinkcolor" val="tx"/>
                    </a:ext>
                  </a:extLst>
                </a:hlinkClick>
              </a:rPr>
              <a:t>Apostles</a:t>
            </a:r>
            <a:r>
              <a:rPr lang="en-US" sz="3600" b="0" i="0" dirty="0">
                <a:effectLst/>
                <a:latin typeface="Arial" panose="020B0604020202020204" pitchFamily="34" charset="0"/>
              </a:rPr>
              <a:t> and other followers of </a:t>
            </a:r>
            <a:r>
              <a:rPr lang="en-US" sz="3600" b="0" i="0" strike="noStrike" dirty="0">
                <a:effectLst/>
                <a:latin typeface="Arial" panose="020B0604020202020204" pitchFamily="34" charset="0"/>
                <a:hlinkClick r:id="rId6" tooltip="Jesus Christ">
                  <a:extLst>
                    <a:ext uri="{A12FA001-AC4F-418D-AE19-62706E023703}">
                      <ahyp:hlinkClr xmlns:ahyp="http://schemas.microsoft.com/office/drawing/2018/hyperlinkcolor" val="tx"/>
                    </a:ext>
                  </a:extLst>
                </a:hlinkClick>
              </a:rPr>
              <a:t>Jesus Christ</a:t>
            </a:r>
            <a:r>
              <a:rPr lang="en-US" sz="3600" b="0" i="0" dirty="0">
                <a:effectLst/>
                <a:latin typeface="Arial" panose="020B0604020202020204" pitchFamily="34" charset="0"/>
              </a:rPr>
              <a:t> while they were in Jerusalem celebrating the </a:t>
            </a:r>
            <a:r>
              <a:rPr lang="en-US" sz="3600" b="0" i="0" strike="noStrike" dirty="0">
                <a:effectLst/>
                <a:latin typeface="Arial" panose="020B0604020202020204" pitchFamily="34" charset="0"/>
                <a:hlinkClick r:id="rId7" tooltip="Feast of Weeks">
                  <a:extLst>
                    <a:ext uri="{A12FA001-AC4F-418D-AE19-62706E023703}">
                      <ahyp:hlinkClr xmlns:ahyp="http://schemas.microsoft.com/office/drawing/2018/hyperlinkcolor" val="tx"/>
                    </a:ext>
                  </a:extLst>
                </a:hlinkClick>
              </a:rPr>
              <a:t>Feast of Weeks</a:t>
            </a:r>
            <a:r>
              <a:rPr lang="en-US" sz="3600" b="0" i="0" dirty="0">
                <a:effectLst/>
                <a:latin typeface="Arial" panose="020B0604020202020204" pitchFamily="34" charset="0"/>
              </a:rPr>
              <a:t>, as described in the </a:t>
            </a:r>
            <a:r>
              <a:rPr lang="en-US" sz="3600" b="0" i="0" strike="noStrike" dirty="0">
                <a:effectLst/>
                <a:latin typeface="Arial" panose="020B0604020202020204" pitchFamily="34" charset="0"/>
                <a:hlinkClick r:id="rId8" tooltip="Acts of the Apostles">
                  <a:extLst>
                    <a:ext uri="{A12FA001-AC4F-418D-AE19-62706E023703}">
                      <ahyp:hlinkClr xmlns:ahyp="http://schemas.microsoft.com/office/drawing/2018/hyperlinkcolor" val="tx"/>
                    </a:ext>
                  </a:extLst>
                </a:hlinkClick>
              </a:rPr>
              <a:t>Acts of the Apostles</a:t>
            </a:r>
            <a:r>
              <a:rPr lang="en-US" sz="3600" b="0" i="0" dirty="0">
                <a:effectLst/>
                <a:latin typeface="Arial" panose="020B0604020202020204" pitchFamily="34" charset="0"/>
              </a:rPr>
              <a:t> (</a:t>
            </a:r>
            <a:r>
              <a:rPr lang="en-US" sz="3600" b="0" i="0" strike="noStrike" dirty="0">
                <a:effectLst/>
                <a:latin typeface="Arial" panose="020B0604020202020204" pitchFamily="34" charset="0"/>
                <a:hlinkClick r:id="rId9" tooltip="s:Bible (King James)/Acts">
                  <a:extLst>
                    <a:ext uri="{A12FA001-AC4F-418D-AE19-62706E023703}">
                      <ahyp:hlinkClr xmlns:ahyp="http://schemas.microsoft.com/office/drawing/2018/hyperlinkcolor" val="tx"/>
                    </a:ext>
                  </a:extLst>
                </a:hlinkClick>
              </a:rPr>
              <a:t>Acts 2:1–31</a:t>
            </a:r>
            <a:r>
              <a:rPr lang="en-US" sz="3600" b="0" i="0" dirty="0">
                <a:effectLst/>
                <a:latin typeface="Arial" panose="020B0604020202020204" pitchFamily="34" charset="0"/>
              </a:rPr>
              <a:t>). </a:t>
            </a:r>
            <a:r>
              <a:rPr lang="en-US" sz="3600" b="0" i="0" dirty="0">
                <a:solidFill>
                  <a:srgbClr val="202122"/>
                </a:solidFill>
                <a:effectLst/>
                <a:latin typeface="Arial" panose="020B0604020202020204" pitchFamily="34" charset="0"/>
              </a:rPr>
              <a:t>The holiday is also called "White Sunday" or "</a:t>
            </a:r>
            <a:r>
              <a:rPr lang="en-US" sz="3600" b="0" i="0" u="none" strike="noStrike" dirty="0">
                <a:effectLst/>
                <a:latin typeface="Arial" panose="020B0604020202020204" pitchFamily="34" charset="0"/>
                <a:hlinkClick r:id="rId10">
                  <a:extLst>
                    <a:ext uri="{A12FA001-AC4F-418D-AE19-62706E023703}">
                      <ahyp:hlinkClr xmlns:ahyp="http://schemas.microsoft.com/office/drawing/2018/hyperlinkcolor" val="tx"/>
                    </a:ext>
                  </a:extLst>
                </a:hlinkClick>
              </a:rPr>
              <a:t>Whitsunday</a:t>
            </a:r>
            <a:r>
              <a:rPr lang="en-US" sz="3600" b="0" i="0" dirty="0">
                <a:solidFill>
                  <a:srgbClr val="202122"/>
                </a:solidFill>
                <a:effectLst/>
                <a:latin typeface="Arial" panose="020B0604020202020204" pitchFamily="34" charset="0"/>
              </a:rPr>
              <a:t>" or "Whitsun", especially in the </a:t>
            </a:r>
            <a:r>
              <a:rPr lang="en-US" sz="3600" b="0" i="0" u="none" strike="noStrike" dirty="0">
                <a:effectLst/>
                <a:latin typeface="Arial" panose="020B0604020202020204" pitchFamily="34" charset="0"/>
                <a:hlinkClick r:id="rId11" tooltip="United Kingdom">
                  <a:extLst>
                    <a:ext uri="{A12FA001-AC4F-418D-AE19-62706E023703}">
                      <ahyp:hlinkClr xmlns:ahyp="http://schemas.microsoft.com/office/drawing/2018/hyperlinkcolor" val="tx"/>
                    </a:ext>
                  </a:extLst>
                </a:hlinkClick>
              </a:rPr>
              <a:t>United Kingdom</a:t>
            </a:r>
            <a:r>
              <a:rPr lang="en-US" sz="3600" b="0" i="0" dirty="0">
                <a:solidFill>
                  <a:srgbClr val="202122"/>
                </a:solidFill>
                <a:effectLst/>
                <a:latin typeface="Arial" panose="020B0604020202020204" pitchFamily="34" charset="0"/>
              </a:rPr>
              <a:t>, where traditionally the next day, </a:t>
            </a:r>
            <a:r>
              <a:rPr lang="en-US" sz="3600" b="0" i="0" u="none" strike="noStrike" dirty="0">
                <a:effectLst/>
                <a:latin typeface="Arial" panose="020B0604020202020204" pitchFamily="34" charset="0"/>
                <a:hlinkClick r:id="rId12" tooltip="Whit Monday">
                  <a:extLst>
                    <a:ext uri="{A12FA001-AC4F-418D-AE19-62706E023703}">
                      <ahyp:hlinkClr xmlns:ahyp="http://schemas.microsoft.com/office/drawing/2018/hyperlinkcolor" val="tx"/>
                    </a:ext>
                  </a:extLst>
                </a:hlinkClick>
              </a:rPr>
              <a:t>Whit Monday</a:t>
            </a:r>
            <a:r>
              <a:rPr lang="en-US" sz="3600" b="0" i="0" dirty="0">
                <a:solidFill>
                  <a:srgbClr val="202122"/>
                </a:solidFill>
                <a:effectLst/>
                <a:latin typeface="Arial" panose="020B0604020202020204" pitchFamily="34" charset="0"/>
              </a:rPr>
              <a:t>, was also a public holiday (since 1971 fixed by statute on the last Monday in May). The Monday after Pentecost is a legal holiday in many European countries.</a:t>
            </a:r>
            <a:endParaRPr lang="en-AU" sz="3600" dirty="0"/>
          </a:p>
        </p:txBody>
      </p:sp>
    </p:spTree>
    <p:extLst>
      <p:ext uri="{BB962C8B-B14F-4D97-AF65-F5344CB8AC3E}">
        <p14:creationId xmlns:p14="http://schemas.microsoft.com/office/powerpoint/2010/main" val="2211371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4B112E-4C44-4F8D-95AF-D8A1BB1EEE90}"/>
              </a:ext>
            </a:extLst>
          </p:cNvPr>
          <p:cNvSpPr txBox="1"/>
          <p:nvPr/>
        </p:nvSpPr>
        <p:spPr>
          <a:xfrm>
            <a:off x="0" y="0"/>
            <a:ext cx="12192000" cy="6247864"/>
          </a:xfrm>
          <a:prstGeom prst="rect">
            <a:avLst/>
          </a:prstGeom>
          <a:noFill/>
        </p:spPr>
        <p:txBody>
          <a:bodyPr wrap="square" rtlCol="0">
            <a:spAutoFit/>
          </a:bodyPr>
          <a:lstStyle/>
          <a:p>
            <a:r>
              <a:rPr lang="en-AU" sz="4000" b="0" i="0" strike="noStrike" dirty="0">
                <a:effectLst/>
                <a:latin typeface="Arial" panose="020B0604020202020204" pitchFamily="34" charset="0"/>
                <a:cs typeface="Arial" panose="020B0604020202020204" pitchFamily="34" charset="0"/>
                <a:hlinkClick r:id="rId2" tooltip="Judaism">
                  <a:extLst>
                    <a:ext uri="{A12FA001-AC4F-418D-AE19-62706E023703}">
                      <ahyp:hlinkClr xmlns:ahyp="http://schemas.microsoft.com/office/drawing/2018/hyperlinkcolor" val="tx"/>
                    </a:ext>
                  </a:extLst>
                </a:hlinkClick>
              </a:rPr>
              <a:t>Judaism</a:t>
            </a:r>
            <a:r>
              <a:rPr lang="en-AU" sz="4000" b="0" i="0" dirty="0">
                <a:effectLst/>
                <a:latin typeface="Arial" panose="020B0604020202020204" pitchFamily="34" charset="0"/>
                <a:cs typeface="Arial" panose="020B0604020202020204" pitchFamily="34" charset="0"/>
              </a:rPr>
              <a:t> the Festival of Weeks (</a:t>
            </a:r>
            <a:r>
              <a:rPr lang="en-AU" sz="4000" b="0" i="0" u="none" strike="noStrike" dirty="0">
                <a:effectLst/>
                <a:latin typeface="Arial" panose="020B0604020202020204" pitchFamily="34" charset="0"/>
                <a:cs typeface="Arial" panose="020B0604020202020204" pitchFamily="34" charset="0"/>
                <a:hlinkClick r:id="rId3" tooltip="Hebrew language">
                  <a:extLst>
                    <a:ext uri="{A12FA001-AC4F-418D-AE19-62706E023703}">
                      <ahyp:hlinkClr xmlns:ahyp="http://schemas.microsoft.com/office/drawing/2018/hyperlinkcolor" val="tx"/>
                    </a:ext>
                  </a:extLst>
                </a:hlinkClick>
              </a:rPr>
              <a:t>Hebrew</a:t>
            </a:r>
            <a:r>
              <a:rPr lang="en-AU" sz="4000" b="0" i="0" dirty="0">
                <a:effectLst/>
                <a:latin typeface="Arial" panose="020B0604020202020204" pitchFamily="34" charset="0"/>
                <a:cs typeface="Arial" panose="020B0604020202020204" pitchFamily="34" charset="0"/>
              </a:rPr>
              <a:t>: </a:t>
            </a:r>
            <a:r>
              <a:rPr lang="he-IL" sz="4000" b="0" i="0" dirty="0">
                <a:effectLst/>
                <a:latin typeface="Arial" panose="020B0604020202020204" pitchFamily="34" charset="0"/>
                <a:cs typeface="Arial" panose="020B0604020202020204" pitchFamily="34" charset="0"/>
              </a:rPr>
              <a:t>שבועות‎ </a:t>
            </a:r>
            <a:r>
              <a:rPr lang="en-AU" sz="4000" b="0" i="1" dirty="0">
                <a:effectLst/>
                <a:latin typeface="Arial" panose="020B0604020202020204" pitchFamily="34" charset="0"/>
                <a:cs typeface="Arial" panose="020B0604020202020204" pitchFamily="34" charset="0"/>
              </a:rPr>
              <a:t>Shavuot</a:t>
            </a:r>
            <a:r>
              <a:rPr lang="en-AU" sz="4000" b="0" i="0" dirty="0">
                <a:effectLst/>
                <a:latin typeface="Arial" panose="020B0604020202020204" pitchFamily="34" charset="0"/>
                <a:cs typeface="Arial" panose="020B0604020202020204" pitchFamily="34" charset="0"/>
              </a:rPr>
              <a:t>) is a </a:t>
            </a:r>
            <a:r>
              <a:rPr lang="en-AU" sz="4000" b="0" i="0" u="none" strike="noStrike" dirty="0">
                <a:effectLst/>
                <a:latin typeface="Arial" panose="020B0604020202020204" pitchFamily="34" charset="0"/>
                <a:cs typeface="Arial" panose="020B0604020202020204" pitchFamily="34" charset="0"/>
                <a:hlinkClick r:id="rId4" tooltip="Harvest festival">
                  <a:extLst>
                    <a:ext uri="{A12FA001-AC4F-418D-AE19-62706E023703}">
                      <ahyp:hlinkClr xmlns:ahyp="http://schemas.microsoft.com/office/drawing/2018/hyperlinkcolor" val="tx"/>
                    </a:ext>
                  </a:extLst>
                </a:hlinkClick>
              </a:rPr>
              <a:t>harvest festival</a:t>
            </a:r>
            <a:r>
              <a:rPr lang="en-AU" sz="4000" b="0" i="0" dirty="0">
                <a:effectLst/>
                <a:latin typeface="Arial" panose="020B0604020202020204" pitchFamily="34" charset="0"/>
                <a:cs typeface="Arial" panose="020B0604020202020204" pitchFamily="34" charset="0"/>
              </a:rPr>
              <a:t> that is celebrated seven weeks and one day after the first day of Passover (the Feast of Unleavened Bread) in </a:t>
            </a:r>
            <a:r>
              <a:rPr lang="en-AU" sz="4000" b="0" i="0" strike="noStrike" dirty="0">
                <a:effectLst/>
                <a:latin typeface="Arial" panose="020B0604020202020204" pitchFamily="34" charset="0"/>
                <a:cs typeface="Arial" panose="020B0604020202020204" pitchFamily="34" charset="0"/>
                <a:hlinkClick r:id="rId5" tooltip="s:Bible (King James)/Deuteronomy">
                  <a:extLst>
                    <a:ext uri="{A12FA001-AC4F-418D-AE19-62706E023703}">
                      <ahyp:hlinkClr xmlns:ahyp="http://schemas.microsoft.com/office/drawing/2018/hyperlinkcolor" val="tx"/>
                    </a:ext>
                  </a:extLst>
                </a:hlinkClick>
              </a:rPr>
              <a:t>Deuteronomy 16:9</a:t>
            </a:r>
            <a:r>
              <a:rPr lang="en-AU" sz="4000" b="0" i="0" dirty="0">
                <a:effectLst/>
                <a:latin typeface="Arial" panose="020B0604020202020204" pitchFamily="34" charset="0"/>
                <a:cs typeface="Arial" panose="020B0604020202020204" pitchFamily="34" charset="0"/>
              </a:rPr>
              <a:t> or seven weeks and one day after the </a:t>
            </a:r>
            <a:r>
              <a:rPr lang="en-AU" sz="4000" b="0" i="0" u="none" strike="noStrike" dirty="0">
                <a:effectLst/>
                <a:latin typeface="Arial" panose="020B0604020202020204" pitchFamily="34" charset="0"/>
                <a:cs typeface="Arial" panose="020B0604020202020204" pitchFamily="34" charset="0"/>
                <a:hlinkClick r:id="rId6" tooltip="Sabbath">
                  <a:extLst>
                    <a:ext uri="{A12FA001-AC4F-418D-AE19-62706E023703}">
                      <ahyp:hlinkClr xmlns:ahyp="http://schemas.microsoft.com/office/drawing/2018/hyperlinkcolor" val="tx"/>
                    </a:ext>
                  </a:extLst>
                </a:hlinkClick>
              </a:rPr>
              <a:t>Sabbath</a:t>
            </a:r>
            <a:r>
              <a:rPr lang="en-AU" sz="4000" b="0" i="0" dirty="0">
                <a:effectLst/>
                <a:latin typeface="Arial" panose="020B0604020202020204" pitchFamily="34" charset="0"/>
                <a:cs typeface="Arial" panose="020B0604020202020204" pitchFamily="34" charset="0"/>
              </a:rPr>
              <a:t> referred to in </a:t>
            </a:r>
            <a:r>
              <a:rPr lang="en-AU" sz="4000" b="0" i="0" u="none" strike="noStrike" dirty="0">
                <a:effectLst/>
                <a:latin typeface="Arial" panose="020B0604020202020204" pitchFamily="34" charset="0"/>
                <a:cs typeface="Arial" panose="020B0604020202020204" pitchFamily="34" charset="0"/>
                <a:hlinkClick r:id="rId7" tooltip="s:Bible (King James)/Leviticus">
                  <a:extLst>
                    <a:ext uri="{A12FA001-AC4F-418D-AE19-62706E023703}">
                      <ahyp:hlinkClr xmlns:ahyp="http://schemas.microsoft.com/office/drawing/2018/hyperlinkcolor" val="tx"/>
                    </a:ext>
                  </a:extLst>
                </a:hlinkClick>
              </a:rPr>
              <a:t>Leviticus 23:16</a:t>
            </a:r>
            <a:r>
              <a:rPr lang="en-AU" sz="4000" b="0" i="0" dirty="0">
                <a:effectLst/>
                <a:latin typeface="Arial" panose="020B0604020202020204" pitchFamily="34" charset="0"/>
                <a:cs typeface="Arial" panose="020B0604020202020204" pitchFamily="34" charset="0"/>
              </a:rPr>
              <a:t>.The Festival of Weeks is also called the </a:t>
            </a:r>
            <a:r>
              <a:rPr lang="en-AU" sz="4000" b="0" i="1" dirty="0">
                <a:effectLst/>
                <a:latin typeface="Arial" panose="020B0604020202020204" pitchFamily="34" charset="0"/>
                <a:cs typeface="Arial" panose="020B0604020202020204" pitchFamily="34" charset="0"/>
              </a:rPr>
              <a:t>feast of Harvest</a:t>
            </a:r>
            <a:r>
              <a:rPr lang="en-AU" sz="4000" b="0" i="0" dirty="0">
                <a:effectLst/>
                <a:latin typeface="Arial" panose="020B0604020202020204" pitchFamily="34" charset="0"/>
                <a:cs typeface="Arial" panose="020B0604020202020204" pitchFamily="34" charset="0"/>
              </a:rPr>
              <a:t> in </a:t>
            </a:r>
            <a:r>
              <a:rPr lang="en-AU" sz="4000" b="0" i="0" u="none" strike="noStrike" dirty="0">
                <a:effectLst/>
                <a:latin typeface="Arial" panose="020B0604020202020204" pitchFamily="34" charset="0"/>
                <a:cs typeface="Arial" panose="020B0604020202020204" pitchFamily="34" charset="0"/>
                <a:hlinkClick r:id="rId8" tooltip="s:Bible (King James)/Exodus">
                  <a:extLst>
                    <a:ext uri="{A12FA001-AC4F-418D-AE19-62706E023703}">
                      <ahyp:hlinkClr xmlns:ahyp="http://schemas.microsoft.com/office/drawing/2018/hyperlinkcolor" val="tx"/>
                    </a:ext>
                  </a:extLst>
                </a:hlinkClick>
              </a:rPr>
              <a:t>Exodus 23:16</a:t>
            </a:r>
            <a:r>
              <a:rPr lang="en-AU" sz="4000" b="0" i="0" dirty="0">
                <a:effectLst/>
                <a:latin typeface="Arial" panose="020B0604020202020204" pitchFamily="34" charset="0"/>
                <a:cs typeface="Arial" panose="020B0604020202020204" pitchFamily="34" charset="0"/>
              </a:rPr>
              <a:t> and the </a:t>
            </a:r>
            <a:r>
              <a:rPr lang="en-AU" sz="4000" b="0" i="1" dirty="0">
                <a:effectLst/>
                <a:latin typeface="Arial" panose="020B0604020202020204" pitchFamily="34" charset="0"/>
                <a:cs typeface="Arial" panose="020B0604020202020204" pitchFamily="34" charset="0"/>
              </a:rPr>
              <a:t>day of first fruits</a:t>
            </a:r>
            <a:r>
              <a:rPr lang="en-AU" sz="4000" b="0" i="0" dirty="0">
                <a:effectLst/>
                <a:latin typeface="Arial" panose="020B0604020202020204" pitchFamily="34" charset="0"/>
                <a:cs typeface="Arial" panose="020B0604020202020204" pitchFamily="34" charset="0"/>
              </a:rPr>
              <a:t> in </a:t>
            </a:r>
            <a:r>
              <a:rPr lang="en-AU" sz="4000" b="0" i="0" u="none" strike="noStrike" dirty="0">
                <a:effectLst/>
                <a:latin typeface="Arial" panose="020B0604020202020204" pitchFamily="34" charset="0"/>
                <a:cs typeface="Arial" panose="020B0604020202020204" pitchFamily="34" charset="0"/>
                <a:hlinkClick r:id="rId9" tooltip="s:Bible (King James)/Numbers">
                  <a:extLst>
                    <a:ext uri="{A12FA001-AC4F-418D-AE19-62706E023703}">
                      <ahyp:hlinkClr xmlns:ahyp="http://schemas.microsoft.com/office/drawing/2018/hyperlinkcolor" val="tx"/>
                    </a:ext>
                  </a:extLst>
                </a:hlinkClick>
              </a:rPr>
              <a:t>Numbers 28:26</a:t>
            </a:r>
            <a:r>
              <a:rPr lang="en-AU" sz="4000" b="0" i="0" dirty="0">
                <a:effectLst/>
                <a:latin typeface="Arial" panose="020B0604020202020204" pitchFamily="34" charset="0"/>
                <a:cs typeface="Arial" panose="020B0604020202020204" pitchFamily="34" charset="0"/>
              </a:rPr>
              <a:t>. In </a:t>
            </a:r>
            <a:r>
              <a:rPr lang="en-AU" sz="4000" b="0" i="0" u="none" strike="noStrike" dirty="0">
                <a:effectLst/>
                <a:latin typeface="Arial" panose="020B0604020202020204" pitchFamily="34" charset="0"/>
                <a:cs typeface="Arial" panose="020B0604020202020204" pitchFamily="34" charset="0"/>
                <a:hlinkClick r:id="rId10" tooltip="s:Bible (King James)/Exodus">
                  <a:extLst>
                    <a:ext uri="{A12FA001-AC4F-418D-AE19-62706E023703}">
                      <ahyp:hlinkClr xmlns:ahyp="http://schemas.microsoft.com/office/drawing/2018/hyperlinkcolor" val="tx"/>
                    </a:ext>
                  </a:extLst>
                </a:hlinkClick>
              </a:rPr>
              <a:t>Exodus 34:22</a:t>
            </a:r>
            <a:r>
              <a:rPr lang="en-AU" sz="4000" b="0" i="0" dirty="0">
                <a:effectLst/>
                <a:latin typeface="Arial" panose="020B0604020202020204" pitchFamily="34" charset="0"/>
                <a:cs typeface="Arial" panose="020B0604020202020204" pitchFamily="34" charset="0"/>
              </a:rPr>
              <a:t> it is called the "first-fruits of the wheat harvest." </a:t>
            </a:r>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402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64951B-4E2E-4B08-B9B2-EA8CB9FCDCD8}"/>
              </a:ext>
            </a:extLst>
          </p:cNvPr>
          <p:cNvSpPr txBox="1"/>
          <p:nvPr/>
        </p:nvSpPr>
        <p:spPr>
          <a:xfrm>
            <a:off x="0" y="0"/>
            <a:ext cx="12192000" cy="3170099"/>
          </a:xfrm>
          <a:prstGeom prst="rect">
            <a:avLst/>
          </a:prstGeom>
          <a:noFill/>
        </p:spPr>
        <p:txBody>
          <a:bodyPr wrap="square" rtlCol="0">
            <a:spAutoFit/>
          </a:bodyPr>
          <a:lstStyle/>
          <a:p>
            <a:r>
              <a:rPr lang="en-AU" sz="4000" b="0" i="0" dirty="0">
                <a:effectLst/>
                <a:latin typeface="Arial" panose="020B0604020202020204" pitchFamily="34" charset="0"/>
                <a:cs typeface="Arial" panose="020B0604020202020204" pitchFamily="34" charset="0"/>
              </a:rPr>
              <a:t>The date for the "Feast of Weeks" originally came the day after seven full weeks following the first harvest of grain. In Jewish tradition the fiftieth day was known as the </a:t>
            </a:r>
            <a:r>
              <a:rPr lang="en-AU" sz="4000" b="0" i="1" dirty="0">
                <a:effectLst/>
                <a:latin typeface="Arial" panose="020B0604020202020204" pitchFamily="34" charset="0"/>
                <a:cs typeface="Arial" panose="020B0604020202020204" pitchFamily="34" charset="0"/>
              </a:rPr>
              <a:t>Festival of Weeks</a:t>
            </a:r>
            <a:r>
              <a:rPr lang="en-AU" sz="4000" b="0" i="0" dirty="0">
                <a:effectLst/>
                <a:latin typeface="Arial" panose="020B0604020202020204" pitchFamily="34" charset="0"/>
                <a:cs typeface="Arial" panose="020B0604020202020204" pitchFamily="34" charset="0"/>
              </a:rPr>
              <a:t>. The actual mention of fifty days comes from </a:t>
            </a:r>
            <a:r>
              <a:rPr lang="en-AU" sz="4000" b="0" i="0" u="none" strike="noStrike" dirty="0">
                <a:effectLst/>
                <a:latin typeface="Arial" panose="020B0604020202020204" pitchFamily="34" charset="0"/>
                <a:cs typeface="Arial" panose="020B0604020202020204" pitchFamily="34" charset="0"/>
                <a:hlinkClick r:id="rId2" tooltip="s:Bible (King James)/Leviticus">
                  <a:extLst>
                    <a:ext uri="{A12FA001-AC4F-418D-AE19-62706E023703}">
                      <ahyp:hlinkClr xmlns:ahyp="http://schemas.microsoft.com/office/drawing/2018/hyperlinkcolor" val="tx"/>
                    </a:ext>
                  </a:extLst>
                </a:hlinkClick>
              </a:rPr>
              <a:t>Leviticus 23:16</a:t>
            </a:r>
            <a:r>
              <a:rPr lang="en-AU" sz="4000" b="0" i="0" dirty="0">
                <a:effectLst/>
                <a:latin typeface="Arial" panose="020B0604020202020204" pitchFamily="34" charset="0"/>
                <a:cs typeface="Arial" panose="020B0604020202020204" pitchFamily="34" charset="0"/>
              </a:rPr>
              <a:t>.</a:t>
            </a:r>
            <a:endParaRPr lang="en-AU" sz="4000" dirty="0"/>
          </a:p>
        </p:txBody>
      </p:sp>
    </p:spTree>
    <p:extLst>
      <p:ext uri="{BB962C8B-B14F-4D97-AF65-F5344CB8AC3E}">
        <p14:creationId xmlns:p14="http://schemas.microsoft.com/office/powerpoint/2010/main" val="113491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295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ight Hand Palm High Res Stock Images | Shutterstock">
            <a:extLst>
              <a:ext uri="{FF2B5EF4-FFF2-40B4-BE49-F238E27FC236}">
                <a16:creationId xmlns:a16="http://schemas.microsoft.com/office/drawing/2014/main" id="{53FA4B89-7171-4ABD-BE73-627A9DD8F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8"/>
            <a:ext cx="12199173" cy="7326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ECB948-C07B-4AED-89B2-442234D4FEBA}"/>
              </a:ext>
            </a:extLst>
          </p:cNvPr>
          <p:cNvSpPr txBox="1"/>
          <p:nvPr/>
        </p:nvSpPr>
        <p:spPr>
          <a:xfrm>
            <a:off x="0" y="0"/>
            <a:ext cx="1029614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The right hand of God??</a:t>
            </a:r>
            <a:endParaRPr lang="en-AU" sz="6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21169B-579B-4301-B7BF-1FB06939DA7B}"/>
              </a:ext>
            </a:extLst>
          </p:cNvPr>
          <p:cNvSpPr txBox="1"/>
          <p:nvPr/>
        </p:nvSpPr>
        <p:spPr>
          <a:xfrm>
            <a:off x="0" y="3892641"/>
            <a:ext cx="12199173" cy="2800767"/>
          </a:xfrm>
          <a:prstGeom prst="rect">
            <a:avLst/>
          </a:prstGeom>
          <a:noFill/>
        </p:spPr>
        <p:txBody>
          <a:bodyPr wrap="square" rtlCol="0">
            <a:spAutoFit/>
          </a:bodyPr>
          <a:lstStyle/>
          <a:p>
            <a:pPr algn="ctr"/>
            <a:r>
              <a:rPr lang="en-US" sz="8800" b="1" dirty="0"/>
              <a:t>A place of favour and closeness to God</a:t>
            </a:r>
            <a:endParaRPr lang="en-AU" sz="8800" b="1" dirty="0"/>
          </a:p>
        </p:txBody>
      </p:sp>
      <p:sp>
        <p:nvSpPr>
          <p:cNvPr id="5" name="TextBox 4">
            <a:extLst>
              <a:ext uri="{FF2B5EF4-FFF2-40B4-BE49-F238E27FC236}">
                <a16:creationId xmlns:a16="http://schemas.microsoft.com/office/drawing/2014/main" id="{678094AD-2B7D-443D-88E8-BFC1A948CB09}"/>
              </a:ext>
            </a:extLst>
          </p:cNvPr>
          <p:cNvSpPr txBox="1"/>
          <p:nvPr/>
        </p:nvSpPr>
        <p:spPr>
          <a:xfrm>
            <a:off x="1060704" y="1701189"/>
            <a:ext cx="10789920" cy="1569660"/>
          </a:xfrm>
          <a:prstGeom prst="rect">
            <a:avLst/>
          </a:prstGeom>
          <a:noFill/>
        </p:spPr>
        <p:txBody>
          <a:bodyPr wrap="square" rtlCol="0">
            <a:spAutoFit/>
          </a:bodyPr>
          <a:lstStyle/>
          <a:p>
            <a:pPr algn="ctr"/>
            <a:r>
              <a:rPr lang="en-US" sz="9600" b="1" dirty="0"/>
              <a:t>Judges 3:12-28</a:t>
            </a:r>
            <a:endParaRPr lang="en-AU" sz="9600" b="1" dirty="0"/>
          </a:p>
        </p:txBody>
      </p:sp>
    </p:spTree>
    <p:extLst>
      <p:ext uri="{BB962C8B-B14F-4D97-AF65-F5344CB8AC3E}">
        <p14:creationId xmlns:p14="http://schemas.microsoft.com/office/powerpoint/2010/main" val="3210902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8C7399-581D-43EC-ABEA-D5E6E9708BAF}"/>
              </a:ext>
            </a:extLst>
          </p:cNvPr>
          <p:cNvSpPr txBox="1"/>
          <p:nvPr/>
        </p:nvSpPr>
        <p:spPr>
          <a:xfrm>
            <a:off x="0" y="0"/>
            <a:ext cx="12192000" cy="6463308"/>
          </a:xfrm>
          <a:prstGeom prst="rect">
            <a:avLst/>
          </a:prstGeom>
          <a:noFill/>
        </p:spPr>
        <p:txBody>
          <a:bodyPr wrap="square" rtlCol="0">
            <a:spAutoFit/>
          </a:bodyPr>
          <a:lstStyle/>
          <a:p>
            <a:pPr algn="l"/>
            <a:r>
              <a:rPr lang="en-US" b="1" i="0" dirty="0">
                <a:solidFill>
                  <a:srgbClr val="000000"/>
                </a:solidFill>
                <a:effectLst/>
                <a:latin typeface="system-ui"/>
              </a:rPr>
              <a:t>Ehud </a:t>
            </a:r>
            <a:r>
              <a:rPr lang="en-US" b="1" dirty="0">
                <a:solidFill>
                  <a:srgbClr val="000000"/>
                </a:solidFill>
                <a:latin typeface="system-ui"/>
              </a:rPr>
              <a:t>J</a:t>
            </a:r>
            <a:r>
              <a:rPr lang="en-US" b="1" i="0" dirty="0">
                <a:solidFill>
                  <a:srgbClr val="000000"/>
                </a:solidFill>
                <a:effectLst/>
                <a:latin typeface="system-ui"/>
              </a:rPr>
              <a:t>udges 3</a:t>
            </a:r>
          </a:p>
          <a:p>
            <a:pPr algn="l"/>
            <a:r>
              <a:rPr lang="en-US" b="1" i="0" baseline="30000" dirty="0">
                <a:solidFill>
                  <a:srgbClr val="000000"/>
                </a:solidFill>
                <a:effectLst/>
                <a:latin typeface="system-ui"/>
              </a:rPr>
              <a:t>12 </a:t>
            </a:r>
            <a:r>
              <a:rPr lang="en-US" b="0" i="0" dirty="0">
                <a:solidFill>
                  <a:srgbClr val="000000"/>
                </a:solidFill>
                <a:effectLst/>
                <a:latin typeface="system-ui"/>
              </a:rPr>
              <a:t>Again the Israelites did evil in the eyes of the </a:t>
            </a:r>
            <a:r>
              <a:rPr lang="en-US" b="0" i="0" cap="small" dirty="0">
                <a:solidFill>
                  <a:srgbClr val="000000"/>
                </a:solidFill>
                <a:effectLst/>
                <a:latin typeface="system-ui"/>
              </a:rPr>
              <a:t>Lord</a:t>
            </a:r>
            <a:r>
              <a:rPr lang="en-US" b="0" i="0" dirty="0">
                <a:solidFill>
                  <a:srgbClr val="000000"/>
                </a:solidFill>
                <a:effectLst/>
                <a:latin typeface="system-ui"/>
              </a:rPr>
              <a:t>, and because they did this evil the </a:t>
            </a:r>
            <a:r>
              <a:rPr lang="en-US" b="0" i="0" cap="small" dirty="0">
                <a:solidFill>
                  <a:srgbClr val="000000"/>
                </a:solidFill>
                <a:effectLst/>
                <a:latin typeface="system-ui"/>
              </a:rPr>
              <a:t>Lord</a:t>
            </a:r>
            <a:r>
              <a:rPr lang="en-US" b="0" i="0" dirty="0">
                <a:solidFill>
                  <a:srgbClr val="000000"/>
                </a:solidFill>
                <a:effectLst/>
                <a:latin typeface="system-ui"/>
              </a:rPr>
              <a:t> gave Eglon king of Moab power over Israel. </a:t>
            </a:r>
            <a:r>
              <a:rPr lang="en-US" b="1" i="0" baseline="30000" dirty="0">
                <a:solidFill>
                  <a:srgbClr val="000000"/>
                </a:solidFill>
                <a:effectLst/>
                <a:latin typeface="system-ui"/>
              </a:rPr>
              <a:t>13 </a:t>
            </a:r>
            <a:r>
              <a:rPr lang="en-US" b="0" i="0" dirty="0">
                <a:solidFill>
                  <a:srgbClr val="000000"/>
                </a:solidFill>
                <a:effectLst/>
                <a:latin typeface="system-ui"/>
              </a:rPr>
              <a:t>Getting the Ammonites and Amalekites to join him, Eglon came and attacked Israel, and they took possession of the City of Palms. </a:t>
            </a:r>
            <a:r>
              <a:rPr lang="en-US" b="1" i="0" baseline="30000" dirty="0">
                <a:solidFill>
                  <a:srgbClr val="000000"/>
                </a:solidFill>
                <a:effectLst/>
                <a:latin typeface="system-ui"/>
              </a:rPr>
              <a:t>14 </a:t>
            </a:r>
            <a:r>
              <a:rPr lang="en-US" b="0" i="0" dirty="0">
                <a:solidFill>
                  <a:srgbClr val="000000"/>
                </a:solidFill>
                <a:effectLst/>
                <a:latin typeface="system-ui"/>
              </a:rPr>
              <a:t>The Israelites were subject to Eglon king of Moab for eighteen years.</a:t>
            </a:r>
          </a:p>
          <a:p>
            <a:pPr algn="l"/>
            <a:r>
              <a:rPr lang="en-US" b="1" i="0" baseline="30000" dirty="0">
                <a:solidFill>
                  <a:srgbClr val="000000"/>
                </a:solidFill>
                <a:effectLst/>
                <a:latin typeface="system-ui"/>
              </a:rPr>
              <a:t>15 </a:t>
            </a:r>
            <a:r>
              <a:rPr lang="en-US" b="0" i="0" dirty="0">
                <a:solidFill>
                  <a:srgbClr val="000000"/>
                </a:solidFill>
                <a:effectLst/>
                <a:latin typeface="system-ui"/>
              </a:rPr>
              <a:t>Again the Israelites cried out to the </a:t>
            </a:r>
            <a:r>
              <a:rPr lang="en-US" b="0" i="0" cap="small" dirty="0">
                <a:solidFill>
                  <a:srgbClr val="000000"/>
                </a:solidFill>
                <a:effectLst/>
                <a:latin typeface="system-ui"/>
              </a:rPr>
              <a:t>Lord</a:t>
            </a:r>
            <a:r>
              <a:rPr lang="en-US" b="0" i="0" dirty="0">
                <a:solidFill>
                  <a:srgbClr val="000000"/>
                </a:solidFill>
                <a:effectLst/>
                <a:latin typeface="system-ui"/>
              </a:rPr>
              <a:t>, and he gave them a deliverer—Ehud, a left-handed man, the son of Gera the Benjamite. The Israelites sent him with tribute to Eglon king of Moab. </a:t>
            </a:r>
            <a:r>
              <a:rPr lang="en-US" b="1" i="0" baseline="30000" dirty="0">
                <a:solidFill>
                  <a:srgbClr val="000000"/>
                </a:solidFill>
                <a:effectLst/>
                <a:latin typeface="system-ui"/>
              </a:rPr>
              <a:t>16 </a:t>
            </a:r>
            <a:r>
              <a:rPr lang="en-US" b="0" i="0" dirty="0">
                <a:solidFill>
                  <a:srgbClr val="000000"/>
                </a:solidFill>
                <a:effectLst/>
                <a:latin typeface="system-ui"/>
              </a:rPr>
              <a:t>Now Ehud had made a double-edged sword about a cubit long, which he strapped to his right thigh under his clothing. </a:t>
            </a:r>
            <a:r>
              <a:rPr lang="en-US" b="1" i="0" baseline="30000" dirty="0">
                <a:solidFill>
                  <a:srgbClr val="000000"/>
                </a:solidFill>
                <a:effectLst/>
                <a:latin typeface="system-ui"/>
              </a:rPr>
              <a:t>17 </a:t>
            </a:r>
            <a:r>
              <a:rPr lang="en-US" b="0" i="0" dirty="0">
                <a:solidFill>
                  <a:srgbClr val="000000"/>
                </a:solidFill>
                <a:effectLst/>
                <a:latin typeface="system-ui"/>
              </a:rPr>
              <a:t>He presented the tribute to Eglon king of Moab, who was a very fat man. </a:t>
            </a:r>
            <a:r>
              <a:rPr lang="en-US" b="1" i="0" baseline="30000" dirty="0">
                <a:solidFill>
                  <a:srgbClr val="000000"/>
                </a:solidFill>
                <a:effectLst/>
                <a:latin typeface="system-ui"/>
              </a:rPr>
              <a:t>18 </a:t>
            </a:r>
            <a:r>
              <a:rPr lang="en-US" b="0" i="0" dirty="0">
                <a:solidFill>
                  <a:srgbClr val="000000"/>
                </a:solidFill>
                <a:effectLst/>
                <a:latin typeface="system-ui"/>
              </a:rPr>
              <a:t>After Ehud had presented the tribute, he sent on their way those who had carried it. </a:t>
            </a:r>
            <a:r>
              <a:rPr lang="en-US" b="1" i="0" baseline="30000" dirty="0">
                <a:solidFill>
                  <a:srgbClr val="000000"/>
                </a:solidFill>
                <a:effectLst/>
                <a:latin typeface="system-ui"/>
              </a:rPr>
              <a:t>19 </a:t>
            </a:r>
            <a:r>
              <a:rPr lang="en-US" b="0" i="0" dirty="0">
                <a:solidFill>
                  <a:srgbClr val="000000"/>
                </a:solidFill>
                <a:effectLst/>
                <a:latin typeface="system-ui"/>
              </a:rPr>
              <a:t>But on reaching the stone images near Gilgal he himself went back to Eglon and said, “Your Majesty, I have a secret message for you.”</a:t>
            </a:r>
          </a:p>
          <a:p>
            <a:pPr algn="l"/>
            <a:r>
              <a:rPr lang="en-US" b="0" i="0" dirty="0">
                <a:solidFill>
                  <a:srgbClr val="000000"/>
                </a:solidFill>
                <a:effectLst/>
                <a:latin typeface="system-ui"/>
              </a:rPr>
              <a:t>The king said to his attendants, “Leave us!” And they all left.</a:t>
            </a:r>
          </a:p>
          <a:p>
            <a:pPr algn="l"/>
            <a:r>
              <a:rPr lang="en-US" b="1" i="0" baseline="30000" dirty="0">
                <a:solidFill>
                  <a:srgbClr val="000000"/>
                </a:solidFill>
                <a:effectLst/>
                <a:latin typeface="system-ui"/>
              </a:rPr>
              <a:t>20 </a:t>
            </a:r>
            <a:r>
              <a:rPr lang="en-US" b="0" i="0" dirty="0">
                <a:solidFill>
                  <a:srgbClr val="000000"/>
                </a:solidFill>
                <a:effectLst/>
                <a:latin typeface="system-ui"/>
              </a:rPr>
              <a:t>Ehud then approached him while he was sitting alone in the upper room of his palace and said, “I have a message from God for you.” As the king rose from his seat, </a:t>
            </a:r>
            <a:r>
              <a:rPr lang="en-US" b="1" i="0" baseline="30000" dirty="0">
                <a:solidFill>
                  <a:srgbClr val="000000"/>
                </a:solidFill>
                <a:effectLst/>
                <a:latin typeface="system-ui"/>
              </a:rPr>
              <a:t>21 </a:t>
            </a:r>
            <a:r>
              <a:rPr lang="en-US" b="0" i="0" dirty="0">
                <a:solidFill>
                  <a:srgbClr val="000000"/>
                </a:solidFill>
                <a:effectLst/>
                <a:latin typeface="system-ui"/>
              </a:rPr>
              <a:t>Ehud reached with his left hand, drew the sword from his right thigh and plunged it into the king’s belly. </a:t>
            </a:r>
            <a:r>
              <a:rPr lang="en-US" b="1" i="0" baseline="30000" dirty="0">
                <a:solidFill>
                  <a:srgbClr val="000000"/>
                </a:solidFill>
                <a:effectLst/>
                <a:latin typeface="system-ui"/>
              </a:rPr>
              <a:t>22 </a:t>
            </a:r>
            <a:r>
              <a:rPr lang="en-US" b="0" i="0" dirty="0">
                <a:solidFill>
                  <a:srgbClr val="000000"/>
                </a:solidFill>
                <a:effectLst/>
                <a:latin typeface="system-ui"/>
              </a:rPr>
              <a:t>Even the handle sank in after the blade, and his bowels discharged. Ehud did not pull the sword out, and the fat closed in over it. </a:t>
            </a:r>
            <a:r>
              <a:rPr lang="en-US" b="1" i="0" baseline="30000" dirty="0">
                <a:solidFill>
                  <a:srgbClr val="000000"/>
                </a:solidFill>
                <a:effectLst/>
                <a:latin typeface="system-ui"/>
              </a:rPr>
              <a:t>23 </a:t>
            </a:r>
            <a:r>
              <a:rPr lang="en-US" b="0" i="0" dirty="0">
                <a:solidFill>
                  <a:srgbClr val="000000"/>
                </a:solidFill>
                <a:effectLst/>
                <a:latin typeface="system-ui"/>
              </a:rPr>
              <a:t>Then Ehud went out to the porch; he shut the doors of the upper room behind him and locked them.</a:t>
            </a:r>
          </a:p>
          <a:p>
            <a:pPr algn="l"/>
            <a:r>
              <a:rPr lang="en-US" b="1" i="0" baseline="30000" dirty="0">
                <a:solidFill>
                  <a:srgbClr val="000000"/>
                </a:solidFill>
                <a:effectLst/>
                <a:latin typeface="system-ui"/>
              </a:rPr>
              <a:t>24 </a:t>
            </a:r>
            <a:r>
              <a:rPr lang="en-US" b="0" i="0" dirty="0">
                <a:solidFill>
                  <a:srgbClr val="000000"/>
                </a:solidFill>
                <a:effectLst/>
                <a:latin typeface="system-ui"/>
              </a:rPr>
              <a:t>After he had gone, the servants came and found the doors of the upper room locked. They said, “He must be relieving himself in the inner room of the palace.” </a:t>
            </a:r>
            <a:r>
              <a:rPr lang="en-US" b="1" i="0" baseline="30000" dirty="0">
                <a:solidFill>
                  <a:srgbClr val="000000"/>
                </a:solidFill>
                <a:effectLst/>
                <a:latin typeface="system-ui"/>
              </a:rPr>
              <a:t>25 </a:t>
            </a:r>
            <a:r>
              <a:rPr lang="en-US" b="0" i="0" dirty="0">
                <a:solidFill>
                  <a:srgbClr val="000000"/>
                </a:solidFill>
                <a:effectLst/>
                <a:latin typeface="system-ui"/>
              </a:rPr>
              <a:t>They waited to the point of embarrassment, but when he did not open the doors of the room, they took a key and unlocked them. There they saw their lord fallen to the floor, dead.</a:t>
            </a:r>
          </a:p>
          <a:p>
            <a:pPr algn="l"/>
            <a:r>
              <a:rPr lang="en-US" b="1" i="0" baseline="30000" dirty="0">
                <a:solidFill>
                  <a:srgbClr val="000000"/>
                </a:solidFill>
                <a:effectLst/>
                <a:latin typeface="system-ui"/>
              </a:rPr>
              <a:t>26 </a:t>
            </a:r>
            <a:r>
              <a:rPr lang="en-US" b="0" i="0" dirty="0">
                <a:solidFill>
                  <a:srgbClr val="000000"/>
                </a:solidFill>
                <a:effectLst/>
                <a:latin typeface="system-ui"/>
              </a:rPr>
              <a:t>While they waited, Ehud got away. He passed by the stone images and escaped to Seirah. </a:t>
            </a:r>
            <a:r>
              <a:rPr lang="en-US" b="1" i="0" baseline="30000" dirty="0">
                <a:solidFill>
                  <a:srgbClr val="000000"/>
                </a:solidFill>
                <a:effectLst/>
                <a:latin typeface="system-ui"/>
              </a:rPr>
              <a:t>27 </a:t>
            </a:r>
            <a:r>
              <a:rPr lang="en-US" b="0" i="0" dirty="0">
                <a:solidFill>
                  <a:srgbClr val="000000"/>
                </a:solidFill>
                <a:effectLst/>
                <a:latin typeface="system-ui"/>
              </a:rPr>
              <a:t>When he arrived there, he blew a trumpet in the hill country of Ephraim, and the Israelites went down with him from the hills, with him leading them.</a:t>
            </a:r>
          </a:p>
          <a:p>
            <a:pPr algn="l"/>
            <a:r>
              <a:rPr lang="en-US" b="1" i="0" baseline="30000" dirty="0">
                <a:solidFill>
                  <a:srgbClr val="000000"/>
                </a:solidFill>
                <a:effectLst/>
                <a:latin typeface="system-ui"/>
              </a:rPr>
              <a:t>28 </a:t>
            </a:r>
            <a:r>
              <a:rPr lang="en-US" b="0" i="0" dirty="0">
                <a:solidFill>
                  <a:srgbClr val="000000"/>
                </a:solidFill>
                <a:effectLst/>
                <a:latin typeface="system-ui"/>
              </a:rPr>
              <a:t>“Follow me,” he ordered, “for the </a:t>
            </a:r>
            <a:r>
              <a:rPr lang="en-US" b="0" i="0" cap="small" dirty="0">
                <a:solidFill>
                  <a:srgbClr val="000000"/>
                </a:solidFill>
                <a:effectLst/>
                <a:latin typeface="system-ui"/>
              </a:rPr>
              <a:t>Lord</a:t>
            </a:r>
            <a:r>
              <a:rPr lang="en-US" b="0" i="0" dirty="0">
                <a:solidFill>
                  <a:srgbClr val="000000"/>
                </a:solidFill>
                <a:effectLst/>
                <a:latin typeface="system-ui"/>
              </a:rPr>
              <a:t> has given Moab, your enemy, into your hands.” So, they followed him down and took possession of the fords of the Jordan that led to Moab; they allowed no one to cross over. </a:t>
            </a:r>
            <a:r>
              <a:rPr lang="en-US" b="1" i="0" baseline="30000" dirty="0">
                <a:solidFill>
                  <a:srgbClr val="000000"/>
                </a:solidFill>
                <a:effectLst/>
                <a:latin typeface="system-ui"/>
              </a:rPr>
              <a:t>29 </a:t>
            </a:r>
            <a:r>
              <a:rPr lang="en-US" b="0" i="0" dirty="0">
                <a:solidFill>
                  <a:srgbClr val="000000"/>
                </a:solidFill>
                <a:effectLst/>
                <a:latin typeface="system-ui"/>
              </a:rPr>
              <a:t>At that time they struck down about ten thousand Moabites, all vigorous and strong; not one escaped. </a:t>
            </a:r>
            <a:r>
              <a:rPr lang="en-US" b="1" i="0" baseline="30000" dirty="0">
                <a:solidFill>
                  <a:srgbClr val="000000"/>
                </a:solidFill>
                <a:effectLst/>
                <a:latin typeface="system-ui"/>
              </a:rPr>
              <a:t>30 </a:t>
            </a:r>
            <a:r>
              <a:rPr lang="en-US" b="0" i="0" dirty="0">
                <a:solidFill>
                  <a:srgbClr val="000000"/>
                </a:solidFill>
                <a:effectLst/>
                <a:latin typeface="system-ui"/>
              </a:rPr>
              <a:t>That day Moab was made subject to Israel, and the land had peace for eighty years.</a:t>
            </a:r>
          </a:p>
        </p:txBody>
      </p:sp>
    </p:spTree>
    <p:extLst>
      <p:ext uri="{BB962C8B-B14F-4D97-AF65-F5344CB8AC3E}">
        <p14:creationId xmlns:p14="http://schemas.microsoft.com/office/powerpoint/2010/main" val="256557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ning Candle Meditation GIF | Gfycat">
            <a:extLst>
              <a:ext uri="{FF2B5EF4-FFF2-40B4-BE49-F238E27FC236}">
                <a16:creationId xmlns:a16="http://schemas.microsoft.com/office/drawing/2014/main" id="{78AAC388-8137-48AB-9248-B6887D4046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266"/>
            <a:ext cx="12192000" cy="6859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13D7D3-A423-4855-8EF7-E46E97DFDF1A}"/>
              </a:ext>
            </a:extLst>
          </p:cNvPr>
          <p:cNvSpPr txBox="1"/>
          <p:nvPr/>
        </p:nvSpPr>
        <p:spPr>
          <a:xfrm>
            <a:off x="0" y="98474"/>
            <a:ext cx="5619135" cy="6001643"/>
          </a:xfrm>
          <a:prstGeom prst="rect">
            <a:avLst/>
          </a:prstGeom>
          <a:noFill/>
        </p:spPr>
        <p:txBody>
          <a:bodyPr wrap="square" rtlCol="0">
            <a:spAutoFit/>
          </a:bodyPr>
          <a:lstStyle/>
          <a:p>
            <a:r>
              <a:rPr lang="en-US" sz="9600" dirty="0">
                <a:solidFill>
                  <a:schemeClr val="bg1"/>
                </a:solidFill>
                <a:latin typeface="Algerian" panose="04020705040A02060702" pitchFamily="82" charset="0"/>
              </a:rPr>
              <a:t>Lighting the Christ Candle</a:t>
            </a:r>
            <a:endParaRPr lang="en-AU" sz="96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60620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441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48839A49-158E-4A64-B127-A532B5E015AA}"/>
              </a:ext>
            </a:extLst>
          </p:cNvPr>
          <p:cNvSpPr txBox="1">
            <a:spLocks noChangeArrowheads="1"/>
          </p:cNvSpPr>
          <p:nvPr/>
        </p:nvSpPr>
        <p:spPr bwMode="auto">
          <a:xfrm>
            <a:off x="0" y="1"/>
            <a:ext cx="12192000"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i="1" dirty="0"/>
              <a:t>What is a Creed?</a:t>
            </a:r>
            <a:endParaRPr lang="en-US" altLang="en-US" sz="3600" b="1" dirty="0"/>
          </a:p>
          <a:p>
            <a:r>
              <a:rPr lang="en-US" altLang="en-US" sz="3600" b="1" spc="-150" dirty="0">
                <a:latin typeface="Bookman Old Style" panose="02050604050505020204" pitchFamily="18" charset="0"/>
              </a:rPr>
              <a:t>A creed is simply a statement of faith.</a:t>
            </a:r>
          </a:p>
          <a:p>
            <a:endParaRPr lang="en-US" altLang="en-US" sz="3100" b="1" dirty="0">
              <a:latin typeface="Bookman Old Style" panose="02050604050505020204" pitchFamily="18" charset="0"/>
            </a:endParaRPr>
          </a:p>
          <a:p>
            <a:r>
              <a:rPr lang="en-US" altLang="en-US" sz="3600" b="1" dirty="0">
                <a:latin typeface="Bookman Old Style" panose="02050604050505020204" pitchFamily="18" charset="0"/>
              </a:rPr>
              <a:t>When asked by Jesus Christ, </a:t>
            </a:r>
          </a:p>
          <a:p>
            <a:r>
              <a:rPr lang="en-US" altLang="en-US" sz="3600" b="1" dirty="0">
                <a:latin typeface="Bookman Old Style" panose="02050604050505020204" pitchFamily="18" charset="0"/>
              </a:rPr>
              <a:t>"Who do you say that I am?" </a:t>
            </a:r>
          </a:p>
          <a:p>
            <a:r>
              <a:rPr lang="en-US" altLang="en-US" sz="3600" b="1" dirty="0">
                <a:latin typeface="Bookman Old Style" panose="02050604050505020204" pitchFamily="18" charset="0"/>
              </a:rPr>
              <a:t>Peter’s response was his creed: </a:t>
            </a:r>
          </a:p>
          <a:p>
            <a:r>
              <a:rPr lang="en-US" altLang="en-US" sz="3600" b="1" dirty="0">
                <a:latin typeface="Bookman Old Style" panose="02050604050505020204" pitchFamily="18" charset="0"/>
              </a:rPr>
              <a:t>“You are the Christ, the Son of the Living God." (Matt 16:15-16) </a:t>
            </a:r>
          </a:p>
          <a:p>
            <a:r>
              <a:rPr lang="en-US" altLang="en-US" sz="3600" b="1" dirty="0">
                <a:latin typeface="Bookman Old Style" panose="02050604050505020204" pitchFamily="18" charset="0"/>
              </a:rPr>
              <a:t>The English word "creed" comes from Latin "credo" which means "I believe."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8214CB32-C6E4-4BD7-A842-0EFCA8442F66}"/>
              </a:ext>
            </a:extLst>
          </p:cNvPr>
          <p:cNvSpPr txBox="1">
            <a:spLocks noChangeArrowheads="1"/>
          </p:cNvSpPr>
          <p:nvPr/>
        </p:nvSpPr>
        <p:spPr bwMode="auto">
          <a:xfrm>
            <a:off x="0" y="0"/>
            <a:ext cx="121920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latin typeface="Bookman Old Style" panose="02050604050505020204" pitchFamily="18" charset="0"/>
              </a:rPr>
              <a:t>The following points will summarize the background of creeds in general:</a:t>
            </a:r>
          </a:p>
          <a:p>
            <a:r>
              <a:rPr lang="en-US" altLang="en-US" sz="3200" b="1" dirty="0">
                <a:latin typeface="Bookman Old Style" panose="02050604050505020204" pitchFamily="18" charset="0"/>
              </a:rPr>
              <a:t>* Creeds vary according to form. </a:t>
            </a:r>
          </a:p>
          <a:p>
            <a:r>
              <a:rPr lang="en-US" altLang="en-US" sz="3200" b="1" dirty="0">
                <a:latin typeface="Bookman Old Style" panose="02050604050505020204" pitchFamily="18" charset="0"/>
              </a:rPr>
              <a:t>* Creeds vary according to content. </a:t>
            </a:r>
          </a:p>
          <a:p>
            <a:r>
              <a:rPr lang="en-US" altLang="en-US" sz="3200" b="1" dirty="0">
                <a:latin typeface="Bookman Old Style" panose="02050604050505020204" pitchFamily="18" charset="0"/>
              </a:rPr>
              <a:t>* Creeds contain the statements of belief </a:t>
            </a:r>
          </a:p>
          <a:p>
            <a:r>
              <a:rPr lang="en-US" altLang="en-US" sz="3200" b="1" dirty="0">
                <a:latin typeface="Bookman Old Style" panose="02050604050505020204" pitchFamily="18" charset="0"/>
              </a:rPr>
              <a:t>  that the authors believed were necessary for salvation or to the well-being of the true church. </a:t>
            </a:r>
          </a:p>
          <a:p>
            <a:r>
              <a:rPr lang="en-US" altLang="en-US" sz="3200" b="1" dirty="0">
                <a:latin typeface="Bookman Old Style" panose="02050604050505020204" pitchFamily="18" charset="0"/>
              </a:rPr>
              <a:t>* Most creeds arose out of a need to address with the truth a particular heresy circulating at the time. Each creed tends to place an emphasis  </a:t>
            </a:r>
          </a:p>
          <a:p>
            <a:r>
              <a:rPr lang="en-US" altLang="en-US" sz="3200" b="1" dirty="0">
                <a:latin typeface="Bookman Old Style" panose="02050604050505020204" pitchFamily="18" charset="0"/>
              </a:rPr>
              <a:t>  on the principle of faith under attack at that time. </a:t>
            </a:r>
          </a:p>
          <a:p>
            <a:r>
              <a:rPr lang="en-US" altLang="en-US" sz="3200" b="1" dirty="0">
                <a:latin typeface="Bookman Old Style" panose="02050604050505020204" pitchFamily="18" charset="0"/>
              </a:rPr>
              <a:t>* Creeds are </a:t>
            </a:r>
            <a:r>
              <a:rPr lang="en-US" altLang="en-US" sz="3200" b="1" i="1" dirty="0">
                <a:latin typeface="Bookman Old Style" panose="02050604050505020204" pitchFamily="18" charset="0"/>
              </a:rPr>
              <a:t>always</a:t>
            </a:r>
            <a:r>
              <a:rPr lang="en-US" altLang="en-US" sz="3200" b="1" dirty="0">
                <a:latin typeface="Bookman Old Style" panose="02050604050505020204" pitchFamily="18" charset="0"/>
              </a:rPr>
              <a:t> subordinate to the Bible. </a:t>
            </a:r>
          </a:p>
          <a:p>
            <a:r>
              <a:rPr lang="en-US" altLang="en-US" sz="3200" b="1" dirty="0">
                <a:latin typeface="Bookman Old Style" panose="02050604050505020204" pitchFamily="18" charset="0"/>
              </a:rPr>
              <a:t>* The value of a creed is dependent upon its </a:t>
            </a:r>
          </a:p>
          <a:p>
            <a:r>
              <a:rPr lang="en-US" altLang="en-US" sz="3200" b="1" dirty="0">
                <a:latin typeface="Bookman Old Style" panose="02050604050505020204" pitchFamily="18" charset="0"/>
              </a:rPr>
              <a:t>  measure of agreement with Scripture.</a:t>
            </a:r>
            <a:r>
              <a:rPr lang="en-US" altLang="en-US" sz="3200" dirty="0">
                <a:latin typeface="Bookman Old Style" panose="02050604050505020204" pitchFamily="18"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FBE3AB-80DD-4175-9616-B62D3E22599B}"/>
              </a:ext>
            </a:extLst>
          </p:cNvPr>
          <p:cNvSpPr txBox="1"/>
          <p:nvPr/>
        </p:nvSpPr>
        <p:spPr>
          <a:xfrm>
            <a:off x="0" y="1"/>
            <a:ext cx="12192000" cy="4524315"/>
          </a:xfrm>
          <a:prstGeom prst="rect">
            <a:avLst/>
          </a:prstGeom>
          <a:noFill/>
        </p:spPr>
        <p:txBody>
          <a:bodyPr wrap="square" rtlCol="0">
            <a:spAutoFit/>
          </a:bodyPr>
          <a:lstStyle/>
          <a:p>
            <a:r>
              <a:rPr lang="en-US" altLang="en-US" sz="3600" b="1" dirty="0">
                <a:latin typeface="Bookman Old Style" panose="02050604050505020204" pitchFamily="18" charset="0"/>
              </a:rPr>
              <a:t>* Creeds are </a:t>
            </a:r>
            <a:r>
              <a:rPr lang="en-US" altLang="en-US" sz="3600" b="1" i="1" dirty="0">
                <a:latin typeface="Bookman Old Style" panose="02050604050505020204" pitchFamily="18" charset="0"/>
              </a:rPr>
              <a:t>always</a:t>
            </a:r>
            <a:r>
              <a:rPr lang="en-US" altLang="en-US" sz="3600" b="1" dirty="0">
                <a:latin typeface="Bookman Old Style" panose="02050604050505020204" pitchFamily="18" charset="0"/>
              </a:rPr>
              <a:t> subordinate to the Bible. </a:t>
            </a:r>
          </a:p>
          <a:p>
            <a:r>
              <a:rPr lang="en-US" altLang="en-US" sz="3600" b="1" dirty="0">
                <a:latin typeface="Bookman Old Style" panose="02050604050505020204" pitchFamily="18" charset="0"/>
              </a:rPr>
              <a:t>The value of a creed is dependent upon its measure of agreement with Scripture.</a:t>
            </a:r>
            <a:r>
              <a:rPr lang="en-US" altLang="en-US" sz="3600" dirty="0">
                <a:latin typeface="Bookman Old Style" panose="02050604050505020204" pitchFamily="18" charset="0"/>
              </a:rPr>
              <a:t> </a:t>
            </a:r>
          </a:p>
          <a:p>
            <a:r>
              <a:rPr lang="en-US" altLang="en-US" sz="3600" b="1" dirty="0">
                <a:latin typeface="Bookman Old Style" panose="02050604050505020204" pitchFamily="18" charset="0"/>
              </a:rPr>
              <a:t>It was not written by the Apostles but is in full agreement with the teaching of the Apostles as contained in the New Testament.                                            The earliest trace of the Apostles Creed goes back to Ignatius late 1st &amp; early 2nd C AD.</a:t>
            </a:r>
            <a:endParaRPr lang="en-US" altLang="en-US" sz="3600" dirty="0">
              <a:latin typeface="Bookman Old Style" panose="02050604050505020204" pitchFamily="18" charset="0"/>
            </a:endParaRPr>
          </a:p>
        </p:txBody>
      </p:sp>
    </p:spTree>
    <p:extLst>
      <p:ext uri="{BB962C8B-B14F-4D97-AF65-F5344CB8AC3E}">
        <p14:creationId xmlns:p14="http://schemas.microsoft.com/office/powerpoint/2010/main" val="1644646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7FC848F3-F2A2-43A0-AA5B-51DDADBB46DE}"/>
              </a:ext>
            </a:extLst>
          </p:cNvPr>
          <p:cNvSpPr txBox="1">
            <a:spLocks noChangeArrowheads="1"/>
          </p:cNvSpPr>
          <p:nvPr/>
        </p:nvSpPr>
        <p:spPr bwMode="auto">
          <a:xfrm>
            <a:off x="0" y="1"/>
            <a:ext cx="12192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a:latin typeface="Bookman Old Style" panose="02050604050505020204" pitchFamily="18" charset="0"/>
              </a:rPr>
              <a:t>In his writings he states that Christ was truly born "of the Virgin Mary, suffered under Pontius Pilate, was crucified and died and was raised from the dead."                                                </a:t>
            </a:r>
          </a:p>
          <a:p>
            <a:pPr>
              <a:spcBef>
                <a:spcPct val="50000"/>
              </a:spcBef>
            </a:pPr>
            <a:r>
              <a:rPr lang="en-US" altLang="en-US" sz="3600" b="1" dirty="0">
                <a:latin typeface="Bookman Old Style" panose="02050604050505020204" pitchFamily="18" charset="0"/>
              </a:rPr>
              <a:t>As a whole the complete text of the Apostles’ Creed cannot be traced beyond the end of the 5th century AD.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F4A3F919-098B-438A-BF7E-0686499AB82E}"/>
              </a:ext>
            </a:extLst>
          </p:cNvPr>
          <p:cNvSpPr txBox="1">
            <a:spLocks noChangeArrowheads="1"/>
          </p:cNvSpPr>
          <p:nvPr/>
        </p:nvSpPr>
        <p:spPr bwMode="auto">
          <a:xfrm>
            <a:off x="0" y="0"/>
            <a:ext cx="12192000" cy="68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r>
              <a:rPr lang="en-AU" altLang="en-US" sz="3200" b="1" dirty="0">
                <a:latin typeface="Bookman Old Style" panose="02050604050505020204" pitchFamily="18" charset="0"/>
              </a:rPr>
              <a:t>I believe in God the Father Almighty,       </a:t>
            </a:r>
            <a:r>
              <a:rPr lang="en-AU" altLang="en-US" sz="3200" b="1" i="1" dirty="0">
                <a:latin typeface="Bookman Old Style" panose="02050604050505020204" pitchFamily="18" charset="0"/>
              </a:rPr>
              <a:t>Isa 44:6, 45:5</a:t>
            </a:r>
          </a:p>
          <a:p>
            <a:pPr>
              <a:lnSpc>
                <a:spcPct val="130000"/>
              </a:lnSpc>
            </a:pPr>
            <a:endParaRPr lang="en-AU" altLang="en-US" sz="1400" b="1" dirty="0">
              <a:latin typeface="Bookman Old Style" panose="02050604050505020204" pitchFamily="18" charset="0"/>
            </a:endParaRPr>
          </a:p>
          <a:p>
            <a:pPr>
              <a:lnSpc>
                <a:spcPct val="130000"/>
              </a:lnSpc>
            </a:pPr>
            <a:r>
              <a:rPr lang="en-AU" altLang="en-US" sz="3200" b="1" dirty="0">
                <a:latin typeface="Bookman Old Style" panose="02050604050505020204" pitchFamily="18" charset="0"/>
              </a:rPr>
              <a:t>Maker of heaven and earth,        </a:t>
            </a:r>
            <a:r>
              <a:rPr lang="en-AU" altLang="en-US" sz="3200" b="1" i="1" dirty="0">
                <a:latin typeface="Bookman Old Style" panose="02050604050505020204" pitchFamily="18" charset="0"/>
              </a:rPr>
              <a:t>Gen 1:1, John 1:1</a:t>
            </a:r>
          </a:p>
          <a:p>
            <a:pPr>
              <a:lnSpc>
                <a:spcPct val="130000"/>
              </a:lnSpc>
            </a:pPr>
            <a:r>
              <a:rPr lang="en-AU" altLang="en-US" sz="3200" b="1" dirty="0">
                <a:latin typeface="Bookman Old Style" panose="02050604050505020204" pitchFamily="18" charset="0"/>
              </a:rPr>
              <a:t>                                                  </a:t>
            </a:r>
            <a:r>
              <a:rPr lang="en-AU" altLang="en-US" sz="3200" b="1" i="1" dirty="0">
                <a:latin typeface="Bookman Old Style" panose="02050604050505020204" pitchFamily="18" charset="0"/>
              </a:rPr>
              <a:t>Acts 14:15</a:t>
            </a:r>
          </a:p>
          <a:p>
            <a:pPr>
              <a:lnSpc>
                <a:spcPct val="130000"/>
              </a:lnSpc>
            </a:pPr>
            <a:r>
              <a:rPr lang="en-AU" altLang="en-US" sz="3200" b="1" dirty="0">
                <a:latin typeface="Bookman Old Style" panose="02050604050505020204" pitchFamily="18" charset="0"/>
              </a:rPr>
              <a:t>And in Jesus Christ                </a:t>
            </a:r>
            <a:r>
              <a:rPr lang="en-AU" altLang="en-US" sz="3200" b="1" i="1" dirty="0">
                <a:latin typeface="Bookman Old Style" panose="02050604050505020204" pitchFamily="18" charset="0"/>
              </a:rPr>
              <a:t>Luke 2:11, John 20:28</a:t>
            </a:r>
          </a:p>
          <a:p>
            <a:pPr>
              <a:lnSpc>
                <a:spcPct val="130000"/>
              </a:lnSpc>
            </a:pPr>
            <a:endParaRPr lang="en-AU" altLang="en-US" sz="1400" b="1" i="1" dirty="0">
              <a:latin typeface="Bookman Old Style" panose="02050604050505020204" pitchFamily="18" charset="0"/>
            </a:endParaRPr>
          </a:p>
          <a:p>
            <a:pPr>
              <a:lnSpc>
                <a:spcPct val="130000"/>
              </a:lnSpc>
            </a:pPr>
            <a:r>
              <a:rPr lang="en-AU" altLang="en-US" sz="3200" b="1" dirty="0">
                <a:latin typeface="Bookman Old Style" panose="02050604050505020204" pitchFamily="18" charset="0"/>
              </a:rPr>
              <a:t>His only Son                           </a:t>
            </a:r>
            <a:r>
              <a:rPr lang="en-AU" altLang="en-US" sz="3200" b="1" i="1" dirty="0">
                <a:latin typeface="Bookman Old Style" panose="02050604050505020204" pitchFamily="18" charset="0"/>
              </a:rPr>
              <a:t>John 3:16, Prov 30:4</a:t>
            </a:r>
          </a:p>
          <a:p>
            <a:pPr>
              <a:lnSpc>
                <a:spcPct val="130000"/>
              </a:lnSpc>
            </a:pPr>
            <a:endParaRPr lang="en-AU" altLang="en-US" sz="1400" b="1" i="1" dirty="0">
              <a:latin typeface="Bookman Old Style" panose="02050604050505020204" pitchFamily="18" charset="0"/>
            </a:endParaRPr>
          </a:p>
          <a:p>
            <a:pPr>
              <a:lnSpc>
                <a:spcPct val="130000"/>
              </a:lnSpc>
            </a:pPr>
            <a:r>
              <a:rPr lang="en-AU" altLang="en-US" sz="3200" b="1" dirty="0">
                <a:latin typeface="Bookman Old Style" panose="02050604050505020204" pitchFamily="18" charset="0"/>
              </a:rPr>
              <a:t>Our Lord                                 </a:t>
            </a:r>
            <a:r>
              <a:rPr lang="en-AU" altLang="en-US" sz="3200" b="1" i="1" dirty="0">
                <a:latin typeface="Bookman Old Style" panose="02050604050505020204" pitchFamily="18" charset="0"/>
              </a:rPr>
              <a:t>John 20:28</a:t>
            </a:r>
          </a:p>
          <a:p>
            <a:pPr>
              <a:lnSpc>
                <a:spcPct val="130000"/>
              </a:lnSpc>
            </a:pPr>
            <a:endParaRPr lang="en-AU" altLang="en-US" sz="1400" b="1" i="1" dirty="0">
              <a:latin typeface="Bookman Old Style" panose="02050604050505020204" pitchFamily="18" charset="0"/>
            </a:endParaRPr>
          </a:p>
          <a:p>
            <a:pPr>
              <a:lnSpc>
                <a:spcPct val="110000"/>
              </a:lnSpc>
            </a:pPr>
            <a:r>
              <a:rPr lang="en-AU" altLang="en-US" sz="3200" b="1" dirty="0">
                <a:latin typeface="Bookman Old Style" panose="02050604050505020204" pitchFamily="18" charset="0"/>
              </a:rPr>
              <a:t>Who was conceived                  </a:t>
            </a:r>
            <a:r>
              <a:rPr lang="en-AU" altLang="en-US" sz="3200" b="1" i="1" dirty="0">
                <a:latin typeface="Bookman Old Style" panose="02050604050505020204" pitchFamily="18" charset="0"/>
              </a:rPr>
              <a:t>Luke 1:35</a:t>
            </a:r>
          </a:p>
          <a:p>
            <a:pPr>
              <a:lnSpc>
                <a:spcPct val="110000"/>
              </a:lnSpc>
            </a:pPr>
            <a:r>
              <a:rPr lang="en-AU" altLang="en-US" sz="3200" b="1" dirty="0">
                <a:latin typeface="Bookman Old Style" panose="02050604050505020204" pitchFamily="18" charset="0"/>
              </a:rPr>
              <a:t>by the Holy Spirit</a:t>
            </a:r>
          </a:p>
          <a:p>
            <a:pPr>
              <a:lnSpc>
                <a:spcPct val="130000"/>
              </a:lnSpc>
            </a:pPr>
            <a:endParaRPr lang="en-AU" altLang="en-US" sz="1400" b="1" dirty="0">
              <a:latin typeface="Bookman Old Style" panose="02050604050505020204" pitchFamily="18" charset="0"/>
            </a:endParaRPr>
          </a:p>
          <a:p>
            <a:pPr>
              <a:lnSpc>
                <a:spcPct val="130000"/>
              </a:lnSpc>
            </a:pPr>
            <a:r>
              <a:rPr lang="en-AU" altLang="en-US" sz="3200" b="1" dirty="0">
                <a:latin typeface="Bookman Old Style" panose="02050604050505020204" pitchFamily="18" charset="0"/>
              </a:rPr>
              <a:t>Born of the Virgin Mary      </a:t>
            </a:r>
            <a:r>
              <a:rPr lang="en-AU" altLang="en-US" sz="3200" b="1" i="1" dirty="0">
                <a:latin typeface="Bookman Old Style" panose="02050604050505020204" pitchFamily="18" charset="0"/>
              </a:rPr>
              <a:t>Luke 1:27</a:t>
            </a:r>
            <a:endParaRPr lang="en-US" altLang="en-US" sz="3200" b="1" i="1" dirty="0">
              <a:latin typeface="Bookman Old Style" panose="020506040505050202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F508F5B8-C849-45E0-8F70-AE5194555E79}"/>
              </a:ext>
            </a:extLst>
          </p:cNvPr>
          <p:cNvSpPr txBox="1">
            <a:spLocks noChangeArrowheads="1"/>
          </p:cNvSpPr>
          <p:nvPr/>
        </p:nvSpPr>
        <p:spPr bwMode="auto">
          <a:xfrm>
            <a:off x="0" y="1"/>
            <a:ext cx="12192000" cy="673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30000"/>
              </a:lnSpc>
            </a:pPr>
            <a:r>
              <a:rPr lang="en-AU" altLang="en-US" sz="3200" b="1" dirty="0">
                <a:cs typeface="Arial" panose="020B0604020202020204" pitchFamily="34" charset="0"/>
              </a:rPr>
              <a:t>Suffered under Pontius Pilate          </a:t>
            </a:r>
            <a:r>
              <a:rPr lang="en-AU" altLang="en-US" sz="3200" b="1" i="1" dirty="0">
                <a:cs typeface="Arial" panose="020B0604020202020204" pitchFamily="34" charset="0"/>
              </a:rPr>
              <a:t>Luke 23:23-25</a:t>
            </a:r>
          </a:p>
          <a:p>
            <a:pPr>
              <a:lnSpc>
                <a:spcPct val="130000"/>
              </a:lnSpc>
            </a:pPr>
            <a:endParaRPr lang="en-AU" altLang="en-US" sz="800" b="1" i="1" dirty="0">
              <a:cs typeface="Arial" panose="020B0604020202020204" pitchFamily="34" charset="0"/>
            </a:endParaRPr>
          </a:p>
          <a:p>
            <a:pPr>
              <a:lnSpc>
                <a:spcPct val="130000"/>
              </a:lnSpc>
            </a:pPr>
            <a:r>
              <a:rPr lang="en-AU" altLang="en-US" sz="3200" b="1" dirty="0">
                <a:cs typeface="Arial" panose="020B0604020202020204" pitchFamily="34" charset="0"/>
              </a:rPr>
              <a:t>Was crucified                                     </a:t>
            </a:r>
            <a:r>
              <a:rPr lang="en-AU" altLang="en-US" sz="3200" b="1" i="1" dirty="0"/>
              <a:t>John 19:20, Acts 4:10</a:t>
            </a:r>
            <a:endParaRPr lang="en-AU" altLang="en-US" sz="3200" b="1" i="1" dirty="0">
              <a:cs typeface="Arial" panose="020B0604020202020204" pitchFamily="34" charset="0"/>
            </a:endParaRPr>
          </a:p>
          <a:p>
            <a:pPr>
              <a:lnSpc>
                <a:spcPct val="130000"/>
              </a:lnSpc>
            </a:pPr>
            <a:endParaRPr lang="en-AU" altLang="en-US" sz="800" b="1" i="1" dirty="0">
              <a:cs typeface="Arial" panose="020B0604020202020204" pitchFamily="34" charset="0"/>
            </a:endParaRPr>
          </a:p>
          <a:p>
            <a:pPr>
              <a:lnSpc>
                <a:spcPct val="130000"/>
              </a:lnSpc>
            </a:pPr>
            <a:r>
              <a:rPr lang="en-AU" altLang="en-US" sz="3200" b="1" dirty="0">
                <a:cs typeface="Arial" panose="020B0604020202020204" pitchFamily="34" charset="0"/>
              </a:rPr>
              <a:t>Dead                                                     </a:t>
            </a:r>
            <a:r>
              <a:rPr lang="en-AU" altLang="en-US" sz="3200" b="1" i="1" dirty="0">
                <a:cs typeface="Arial" panose="020B0604020202020204" pitchFamily="34" charset="0"/>
              </a:rPr>
              <a:t>1 Corinthians 15:3</a:t>
            </a:r>
          </a:p>
          <a:p>
            <a:pPr>
              <a:lnSpc>
                <a:spcPct val="130000"/>
              </a:lnSpc>
            </a:pPr>
            <a:endParaRPr lang="en-AU" altLang="en-US" sz="800" b="1" i="1" dirty="0">
              <a:cs typeface="Arial" panose="020B0604020202020204" pitchFamily="34" charset="0"/>
            </a:endParaRPr>
          </a:p>
          <a:p>
            <a:pPr>
              <a:lnSpc>
                <a:spcPct val="130000"/>
              </a:lnSpc>
            </a:pPr>
            <a:r>
              <a:rPr lang="en-AU" altLang="en-US" sz="3200" b="1" dirty="0">
                <a:cs typeface="Arial" panose="020B0604020202020204" pitchFamily="34" charset="0"/>
              </a:rPr>
              <a:t>And buried                                           </a:t>
            </a:r>
            <a:r>
              <a:rPr lang="en-AU" altLang="en-US" sz="3200" b="1" i="1" dirty="0"/>
              <a:t>1 Corinthians 15:4</a:t>
            </a:r>
          </a:p>
          <a:p>
            <a:pPr>
              <a:lnSpc>
                <a:spcPct val="130000"/>
              </a:lnSpc>
            </a:pPr>
            <a:endParaRPr lang="en-AU" altLang="en-US" sz="800" b="1" i="1" dirty="0"/>
          </a:p>
          <a:p>
            <a:pPr>
              <a:lnSpc>
                <a:spcPct val="130000"/>
              </a:lnSpc>
            </a:pPr>
            <a:r>
              <a:rPr lang="en-AU" altLang="en-US" sz="3200" b="1" dirty="0"/>
              <a:t>He descended into Hell		              </a:t>
            </a:r>
            <a:r>
              <a:rPr lang="en-AU" altLang="en-US" sz="3200" b="1" i="1" dirty="0"/>
              <a:t>1 Peter3:18, Luke 23:43</a:t>
            </a:r>
          </a:p>
          <a:p>
            <a:pPr>
              <a:lnSpc>
                <a:spcPct val="130000"/>
              </a:lnSpc>
            </a:pPr>
            <a:endParaRPr lang="en-AU" altLang="en-US" sz="800" b="1" i="1" dirty="0"/>
          </a:p>
          <a:p>
            <a:pPr>
              <a:lnSpc>
                <a:spcPct val="130000"/>
              </a:lnSpc>
            </a:pPr>
            <a:r>
              <a:rPr lang="en-AU" altLang="en-US" sz="3200" b="1" dirty="0"/>
              <a:t>On the third day  </a:t>
            </a:r>
            <a:r>
              <a:rPr lang="en-AU" altLang="en-US" sz="3200" b="1" i="1" dirty="0"/>
              <a:t>                                 1 Corinthians 15:4</a:t>
            </a:r>
          </a:p>
          <a:p>
            <a:pPr>
              <a:lnSpc>
                <a:spcPct val="130000"/>
              </a:lnSpc>
            </a:pPr>
            <a:endParaRPr lang="en-AU" altLang="en-US" sz="800" b="1" i="1" dirty="0"/>
          </a:p>
          <a:p>
            <a:pPr>
              <a:lnSpc>
                <a:spcPct val="130000"/>
              </a:lnSpc>
            </a:pPr>
            <a:r>
              <a:rPr lang="en-AU" altLang="en-US" sz="3200" b="1" dirty="0"/>
              <a:t>He arose form the dead                       </a:t>
            </a:r>
            <a:r>
              <a:rPr lang="en-AU" altLang="en-US" sz="3200" b="1" i="1" dirty="0"/>
              <a:t>1 Corinthians 15:4</a:t>
            </a:r>
          </a:p>
          <a:p>
            <a:pPr>
              <a:lnSpc>
                <a:spcPct val="130000"/>
              </a:lnSpc>
            </a:pPr>
            <a:endParaRPr lang="en-AU" altLang="en-US" sz="800" b="1" i="1" dirty="0"/>
          </a:p>
          <a:p>
            <a:pPr>
              <a:lnSpc>
                <a:spcPct val="110000"/>
              </a:lnSpc>
            </a:pPr>
            <a:r>
              <a:rPr lang="en-AU" altLang="en-US" sz="3200" b="1" dirty="0"/>
              <a:t>He ascended into heaven                    </a:t>
            </a:r>
            <a:r>
              <a:rPr lang="en-AU" altLang="en-US" sz="3200" b="1" i="1" dirty="0"/>
              <a:t>Mark 16:19,Luke 24:51,                      </a:t>
            </a:r>
          </a:p>
          <a:p>
            <a:pPr>
              <a:lnSpc>
                <a:spcPct val="110000"/>
              </a:lnSpc>
            </a:pPr>
            <a:r>
              <a:rPr lang="en-AU" altLang="en-US" sz="3200" b="1" i="1" dirty="0"/>
              <a:t>                                                               Acts 1:11</a:t>
            </a:r>
            <a:endParaRPr lang="en-US" altLang="en-US" sz="3200" b="1"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F7E83373-978F-4C37-97F1-8C7394FE5692}"/>
              </a:ext>
            </a:extLst>
          </p:cNvPr>
          <p:cNvSpPr txBox="1">
            <a:spLocks noChangeArrowheads="1"/>
          </p:cNvSpPr>
          <p:nvPr/>
        </p:nvSpPr>
        <p:spPr bwMode="auto">
          <a:xfrm>
            <a:off x="0" y="1"/>
            <a:ext cx="12192000" cy="656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pPr>
            <a:r>
              <a:rPr lang="en-AU" altLang="en-US" sz="3200" b="1" dirty="0"/>
              <a:t>And is seated at the right-hand    </a:t>
            </a:r>
            <a:r>
              <a:rPr lang="en-AU" altLang="en-US" sz="3200" b="1" i="1" dirty="0"/>
              <a:t>Mark 16:19, Heb 1:3</a:t>
            </a:r>
          </a:p>
          <a:p>
            <a:pPr>
              <a:lnSpc>
                <a:spcPct val="110000"/>
              </a:lnSpc>
            </a:pPr>
            <a:r>
              <a:rPr lang="en-AU" altLang="en-US" sz="3200" b="1" dirty="0"/>
              <a:t>of God the Father Almighty</a:t>
            </a:r>
          </a:p>
          <a:p>
            <a:pPr>
              <a:lnSpc>
                <a:spcPct val="130000"/>
              </a:lnSpc>
            </a:pPr>
            <a:endParaRPr lang="en-AU" altLang="en-US" sz="800" b="1" dirty="0"/>
          </a:p>
          <a:p>
            <a:pPr>
              <a:lnSpc>
                <a:spcPct val="130000"/>
              </a:lnSpc>
            </a:pPr>
            <a:r>
              <a:rPr lang="en-AU" altLang="en-US" sz="3200" b="1" dirty="0"/>
              <a:t>From thence he shall come to       </a:t>
            </a:r>
            <a:r>
              <a:rPr lang="en-AU" altLang="en-US" sz="3200" b="1" i="1" dirty="0"/>
              <a:t>2 Tim 4:1, John 5:22</a:t>
            </a:r>
            <a:endParaRPr lang="en-AU" altLang="en-US" sz="3200" b="1" dirty="0"/>
          </a:p>
          <a:p>
            <a:pPr>
              <a:lnSpc>
                <a:spcPct val="130000"/>
              </a:lnSpc>
            </a:pPr>
            <a:endParaRPr lang="en-AU" altLang="en-US" sz="800" b="1" dirty="0"/>
          </a:p>
          <a:p>
            <a:pPr>
              <a:lnSpc>
                <a:spcPct val="130000"/>
              </a:lnSpc>
            </a:pPr>
            <a:r>
              <a:rPr lang="en-AU" altLang="en-US" sz="3200" b="1" dirty="0"/>
              <a:t>judge the quick and the dead</a:t>
            </a:r>
          </a:p>
          <a:p>
            <a:pPr>
              <a:lnSpc>
                <a:spcPct val="130000"/>
              </a:lnSpc>
            </a:pPr>
            <a:endParaRPr lang="en-AU" altLang="en-US" sz="800" b="1" dirty="0"/>
          </a:p>
          <a:p>
            <a:pPr>
              <a:lnSpc>
                <a:spcPct val="110000"/>
              </a:lnSpc>
            </a:pPr>
            <a:r>
              <a:rPr lang="en-AU" altLang="en-US" sz="3200" b="1" dirty="0"/>
              <a:t>I believe in the Holy Spirit              </a:t>
            </a:r>
            <a:r>
              <a:rPr lang="en-AU" altLang="en-US" sz="3200" b="1" i="1" dirty="0"/>
              <a:t>John 15:26, 16:7-8, 13-14,    </a:t>
            </a:r>
          </a:p>
          <a:p>
            <a:pPr>
              <a:lnSpc>
                <a:spcPct val="110000"/>
              </a:lnSpc>
            </a:pPr>
            <a:r>
              <a:rPr lang="en-AU" altLang="en-US" sz="3200" b="1" i="1" dirty="0"/>
              <a:t>                                                          Acts 13:2</a:t>
            </a:r>
          </a:p>
          <a:p>
            <a:pPr>
              <a:lnSpc>
                <a:spcPct val="130000"/>
              </a:lnSpc>
            </a:pPr>
            <a:endParaRPr lang="en-AU" altLang="en-US" sz="800" b="1" i="1" dirty="0"/>
          </a:p>
          <a:p>
            <a:pPr>
              <a:lnSpc>
                <a:spcPct val="130000"/>
              </a:lnSpc>
            </a:pPr>
            <a:r>
              <a:rPr lang="en-AU" altLang="en-US" sz="3200" b="1" dirty="0"/>
              <a:t>The holy catholic church               </a:t>
            </a:r>
            <a:r>
              <a:rPr lang="en-AU" altLang="en-US" sz="3200" b="1" i="1" dirty="0"/>
              <a:t>Gal 3:26-29</a:t>
            </a:r>
          </a:p>
          <a:p>
            <a:pPr>
              <a:lnSpc>
                <a:spcPct val="130000"/>
              </a:lnSpc>
            </a:pPr>
            <a:endParaRPr lang="en-AU" altLang="en-US" sz="800" b="1" i="1" dirty="0"/>
          </a:p>
          <a:p>
            <a:pPr>
              <a:lnSpc>
                <a:spcPct val="130000"/>
              </a:lnSpc>
            </a:pPr>
            <a:r>
              <a:rPr lang="en-AU" altLang="en-US" sz="3200" b="1" dirty="0"/>
              <a:t>The communion of saints              </a:t>
            </a:r>
            <a:r>
              <a:rPr lang="en-AU" altLang="en-US" sz="3200" b="1" i="1" dirty="0"/>
              <a:t>Rev 9:14, Heb10:25</a:t>
            </a:r>
          </a:p>
          <a:p>
            <a:pPr>
              <a:lnSpc>
                <a:spcPct val="130000"/>
              </a:lnSpc>
            </a:pPr>
            <a:endParaRPr lang="en-AU" altLang="en-US" sz="800" b="1" i="1" dirty="0"/>
          </a:p>
          <a:p>
            <a:pPr>
              <a:lnSpc>
                <a:spcPct val="130000"/>
              </a:lnSpc>
            </a:pPr>
            <a:r>
              <a:rPr lang="en-AU" altLang="en-US" sz="3200" b="1" dirty="0"/>
              <a:t>The forgiveness of sins                 </a:t>
            </a:r>
            <a:r>
              <a:rPr lang="en-AU" altLang="en-US" sz="3200" b="1" i="1" dirty="0"/>
              <a:t>Luke 7:48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429E5-E826-4E79-9878-52AF868D48D3}"/>
              </a:ext>
            </a:extLst>
          </p:cNvPr>
          <p:cNvSpPr txBox="1"/>
          <p:nvPr/>
        </p:nvSpPr>
        <p:spPr>
          <a:xfrm>
            <a:off x="0" y="0"/>
            <a:ext cx="12192000" cy="1946238"/>
          </a:xfrm>
          <a:prstGeom prst="rect">
            <a:avLst/>
          </a:prstGeom>
          <a:noFill/>
        </p:spPr>
        <p:txBody>
          <a:bodyPr wrap="square" rtlCol="0">
            <a:spAutoFit/>
          </a:bodyPr>
          <a:lstStyle/>
          <a:p>
            <a:pPr>
              <a:lnSpc>
                <a:spcPct val="130000"/>
              </a:lnSpc>
            </a:pPr>
            <a:r>
              <a:rPr lang="en-AU" altLang="en-US" sz="3200" b="1" dirty="0">
                <a:latin typeface="Arial" panose="020B0604020202020204" pitchFamily="34" charset="0"/>
                <a:cs typeface="Arial" panose="020B0604020202020204" pitchFamily="34" charset="0"/>
              </a:rPr>
              <a:t>The resurrection of the body         </a:t>
            </a:r>
            <a:r>
              <a:rPr lang="en-AU" altLang="en-US" sz="3200" b="1" i="1" dirty="0">
                <a:latin typeface="Arial" panose="020B0604020202020204" pitchFamily="34" charset="0"/>
                <a:cs typeface="Arial" panose="020B0604020202020204" pitchFamily="34" charset="0"/>
              </a:rPr>
              <a:t>1 Thess 4:16, John 6:39</a:t>
            </a:r>
          </a:p>
          <a:p>
            <a:pPr>
              <a:lnSpc>
                <a:spcPct val="130000"/>
              </a:lnSpc>
            </a:pPr>
            <a:endParaRPr lang="en-AU" altLang="en-US" sz="3200" b="1" i="1" dirty="0">
              <a:latin typeface="Arial" panose="020B0604020202020204" pitchFamily="34" charset="0"/>
              <a:cs typeface="Arial" panose="020B0604020202020204" pitchFamily="34" charset="0"/>
            </a:endParaRPr>
          </a:p>
          <a:p>
            <a:pPr>
              <a:lnSpc>
                <a:spcPct val="130000"/>
              </a:lnSpc>
            </a:pPr>
            <a:r>
              <a:rPr lang="en-AU" altLang="en-US" sz="3200" b="1" dirty="0">
                <a:latin typeface="Arial" panose="020B0604020202020204" pitchFamily="34" charset="0"/>
                <a:cs typeface="Arial" panose="020B0604020202020204" pitchFamily="34" charset="0"/>
              </a:rPr>
              <a:t>And the life everlasting                   </a:t>
            </a:r>
            <a:r>
              <a:rPr lang="en-AU" altLang="en-US" sz="3200" b="1" i="1" dirty="0">
                <a:latin typeface="Arial" panose="020B0604020202020204" pitchFamily="34" charset="0"/>
                <a:cs typeface="Arial" panose="020B0604020202020204" pitchFamily="34" charset="0"/>
              </a:rPr>
              <a:t>John 10:28, 17:2-3</a:t>
            </a:r>
            <a:endParaRPr lang="en-US" alt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278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60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110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1026" name="Picture 2" descr="how can I get God to answer my prayers Archives - North Pointe Blog">
            <a:extLst>
              <a:ext uri="{FF2B5EF4-FFF2-40B4-BE49-F238E27FC236}">
                <a16:creationId xmlns:a16="http://schemas.microsoft.com/office/drawing/2014/main" id="{414E7046-B0C1-4DEB-98ED-D170118E6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1"/>
            <a:ext cx="12219214" cy="684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740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66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679800-727F-455B-8FCF-F385B69D965D}"/>
              </a:ext>
            </a:extLst>
          </p:cNvPr>
          <p:cNvSpPr txBox="1"/>
          <p:nvPr/>
        </p:nvSpPr>
        <p:spPr>
          <a:xfrm>
            <a:off x="0" y="0"/>
            <a:ext cx="12192000" cy="5486758"/>
          </a:xfrm>
          <a:prstGeom prst="rect">
            <a:avLst/>
          </a:prstGeom>
          <a:noFill/>
        </p:spPr>
        <p:txBody>
          <a:bodyPr wrap="square" rtlCol="0">
            <a:spAutoFit/>
          </a:bodyPr>
          <a:lstStyle/>
          <a:p>
            <a:pPr algn="ctr">
              <a:lnSpc>
                <a:spcPct val="200000"/>
              </a:lnSpc>
            </a:pP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Spirit divine, attend our prayers</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and make this house Your home;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descend with all Your gracious powers:</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O come, great Spirit, come.</a:t>
            </a:r>
          </a:p>
          <a:p>
            <a:pPr algn="ctr">
              <a:lnSpc>
                <a:spcPct val="200000"/>
              </a:lnSpc>
            </a:pPr>
            <a:r>
              <a:rPr 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1/6</a:t>
            </a:r>
          </a:p>
        </p:txBody>
      </p:sp>
    </p:spTree>
    <p:extLst>
      <p:ext uri="{BB962C8B-B14F-4D97-AF65-F5344CB8AC3E}">
        <p14:creationId xmlns:p14="http://schemas.microsoft.com/office/powerpoint/2010/main" val="3167451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0596A-4041-41CF-88AC-F8D9C2F49C36}"/>
              </a:ext>
            </a:extLst>
          </p:cNvPr>
          <p:cNvSpPr txBox="1"/>
          <p:nvPr/>
        </p:nvSpPr>
        <p:spPr>
          <a:xfrm>
            <a:off x="0" y="0"/>
            <a:ext cx="12192000" cy="5486823"/>
          </a:xfrm>
          <a:prstGeom prst="rect">
            <a:avLst/>
          </a:prstGeom>
          <a:noFill/>
        </p:spPr>
        <p:txBody>
          <a:bodyPr wrap="square" rtlCol="0">
            <a:spAutoFit/>
          </a:bodyPr>
          <a:lstStyle/>
          <a:p>
            <a:pPr algn="ctr">
              <a:lnSpc>
                <a:spcPct val="200000"/>
              </a:lnSpc>
            </a:pP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Come as the light: to us reveal</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our emptiness and woe,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and lead us in those paths of life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where all the righteous go.</a:t>
            </a:r>
          </a:p>
          <a:p>
            <a:pPr algn="ctr">
              <a:lnSpc>
                <a:spcPct val="200000"/>
              </a:lnSpc>
            </a:pPr>
            <a:r>
              <a:rPr 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2/6</a:t>
            </a:r>
            <a:endParaRPr lang="en-AU"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271028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89495-30C3-4113-B8E7-CF4B89B565C7}"/>
              </a:ext>
            </a:extLst>
          </p:cNvPr>
          <p:cNvSpPr txBox="1"/>
          <p:nvPr/>
        </p:nvSpPr>
        <p:spPr>
          <a:xfrm>
            <a:off x="0" y="0"/>
            <a:ext cx="12192000" cy="5486758"/>
          </a:xfrm>
          <a:prstGeom prst="rect">
            <a:avLst/>
          </a:prstGeom>
          <a:noFill/>
        </p:spPr>
        <p:txBody>
          <a:bodyPr wrap="square" rtlCol="0">
            <a:spAutoFit/>
          </a:bodyPr>
          <a:lstStyle/>
          <a:p>
            <a:pPr algn="ctr">
              <a:lnSpc>
                <a:spcPct val="200000"/>
              </a:lnSpc>
            </a:pP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Come as the fire: and purge our hearts</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like sacrificial flame;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let our whole life an offering be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to our Redeemer's name.</a:t>
            </a:r>
          </a:p>
          <a:p>
            <a:pPr algn="ctr">
              <a:lnSpc>
                <a:spcPct val="200000"/>
              </a:lnSpc>
            </a:pPr>
            <a:r>
              <a:rPr 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3/6</a:t>
            </a:r>
            <a:endParaRPr lang="en-AU" b="1" i="1" dirty="0">
              <a:solidFill>
                <a:srgbClr val="FFFF0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674329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53C9CA-8310-4146-B2D1-6FB5DB31A358}"/>
              </a:ext>
            </a:extLst>
          </p:cNvPr>
          <p:cNvSpPr txBox="1"/>
          <p:nvPr/>
        </p:nvSpPr>
        <p:spPr>
          <a:xfrm>
            <a:off x="0" y="0"/>
            <a:ext cx="12192000" cy="5486823"/>
          </a:xfrm>
          <a:prstGeom prst="rect">
            <a:avLst/>
          </a:prstGeom>
          <a:noFill/>
        </p:spPr>
        <p:txBody>
          <a:bodyPr wrap="square" rtlCol="0">
            <a:spAutoFit/>
          </a:bodyPr>
          <a:lstStyle/>
          <a:p>
            <a:pPr algn="ctr">
              <a:lnSpc>
                <a:spcPct val="200000"/>
              </a:lnSpc>
            </a:pP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Come as the dove: and spread Your wings,</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the wings of peaceful love,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and let Your Church on earth become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blest as the Church above.</a:t>
            </a:r>
          </a:p>
          <a:p>
            <a:pPr algn="ctr">
              <a:lnSpc>
                <a:spcPct val="200000"/>
              </a:lnSpc>
            </a:pPr>
            <a:r>
              <a:rPr 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4/6</a:t>
            </a:r>
          </a:p>
        </p:txBody>
      </p:sp>
    </p:spTree>
    <p:extLst>
      <p:ext uri="{BB962C8B-B14F-4D97-AF65-F5344CB8AC3E}">
        <p14:creationId xmlns:p14="http://schemas.microsoft.com/office/powerpoint/2010/main" val="1779479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9FEA7C-247F-43AC-B08D-42F79CABB0B0}"/>
              </a:ext>
            </a:extLst>
          </p:cNvPr>
          <p:cNvSpPr txBox="1"/>
          <p:nvPr/>
        </p:nvSpPr>
        <p:spPr>
          <a:xfrm>
            <a:off x="0" y="0"/>
            <a:ext cx="12192000" cy="5486758"/>
          </a:xfrm>
          <a:prstGeom prst="rect">
            <a:avLst/>
          </a:prstGeom>
          <a:noFill/>
        </p:spPr>
        <p:txBody>
          <a:bodyPr wrap="square">
            <a:spAutoFit/>
          </a:bodyPr>
          <a:lstStyle/>
          <a:p>
            <a:pPr algn="ctr">
              <a:lnSpc>
                <a:spcPct val="200000"/>
              </a:lnSpc>
            </a:pP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Come as the wind, with rushing sound</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and pentecostal grace,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that all of woman born may see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the glory of Your face.</a:t>
            </a:r>
          </a:p>
          <a:p>
            <a:pPr algn="ctr">
              <a:lnSpc>
                <a:spcPct val="200000"/>
              </a:lnSpc>
            </a:pPr>
            <a:r>
              <a:rPr 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5/6</a:t>
            </a:r>
          </a:p>
        </p:txBody>
      </p:sp>
    </p:spTree>
    <p:extLst>
      <p:ext uri="{BB962C8B-B14F-4D97-AF65-F5344CB8AC3E}">
        <p14:creationId xmlns:p14="http://schemas.microsoft.com/office/powerpoint/2010/main" val="380619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D44F9-F28D-413F-A74D-6D7D4352528A}"/>
              </a:ext>
            </a:extLst>
          </p:cNvPr>
          <p:cNvSpPr txBox="1"/>
          <p:nvPr/>
        </p:nvSpPr>
        <p:spPr>
          <a:xfrm>
            <a:off x="0" y="0"/>
            <a:ext cx="12192000" cy="5486758"/>
          </a:xfrm>
          <a:prstGeom prst="rect">
            <a:avLst/>
          </a:prstGeom>
          <a:noFill/>
        </p:spPr>
        <p:txBody>
          <a:bodyPr wrap="square" rtlCol="0">
            <a:spAutoFit/>
          </a:bodyPr>
          <a:lstStyle/>
          <a:p>
            <a:pPr algn="ctr">
              <a:lnSpc>
                <a:spcPct val="200000"/>
              </a:lnSpc>
            </a:pP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6 Spirit divine, attend our prayers,</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make this lost world Your home;</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descend with all your gracious powers;</a:t>
            </a:r>
            <a:b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br>
            <a:r>
              <a:rPr lang="en-US" sz="4000" b="1" i="0" dirty="0">
                <a:solidFill>
                  <a:srgbClr val="FFFF00"/>
                </a:solidFill>
                <a:effectLst>
                  <a:outerShdw blurRad="38100" dist="38100" dir="2700000" algn="tl">
                    <a:srgbClr val="000000">
                      <a:alpha val="43137"/>
                    </a:srgbClr>
                  </a:outerShdw>
                </a:effectLst>
                <a:latin typeface="Bookman Old Style" panose="02050604050505020204" pitchFamily="18" charset="0"/>
              </a:rPr>
              <a:t>O come, great Spirit, come.</a:t>
            </a:r>
          </a:p>
          <a:p>
            <a:pPr algn="ctr">
              <a:lnSpc>
                <a:spcPct val="200000"/>
              </a:lnSpc>
            </a:pPr>
            <a:r>
              <a:rPr lang="en-US" b="1" i="1" dirty="0">
                <a:solidFill>
                  <a:srgbClr val="FFFF00"/>
                </a:solidFill>
                <a:effectLst>
                  <a:outerShdw blurRad="38100" dist="38100" dir="2700000" algn="tl">
                    <a:srgbClr val="000000">
                      <a:alpha val="43137"/>
                    </a:srgbClr>
                  </a:outerShdw>
                </a:effectLst>
                <a:latin typeface="Bookman Old Style" panose="02050604050505020204" pitchFamily="18" charset="0"/>
              </a:rPr>
              <a:t>6/6</a:t>
            </a:r>
          </a:p>
        </p:txBody>
      </p:sp>
    </p:spTree>
    <p:extLst>
      <p:ext uri="{BB962C8B-B14F-4D97-AF65-F5344CB8AC3E}">
        <p14:creationId xmlns:p14="http://schemas.microsoft.com/office/powerpoint/2010/main" val="258459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d with Us – A Poem of Love – Broken Believers">
            <a:extLst>
              <a:ext uri="{FF2B5EF4-FFF2-40B4-BE49-F238E27FC236}">
                <a16:creationId xmlns:a16="http://schemas.microsoft.com/office/drawing/2014/main" id="{9AEDB159-453F-4E37-94E4-3096E21E9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9DAEA1-15AA-42F3-BC28-1C139C2A3E0C}"/>
              </a:ext>
            </a:extLst>
          </p:cNvPr>
          <p:cNvSpPr txBox="1"/>
          <p:nvPr/>
        </p:nvSpPr>
        <p:spPr>
          <a:xfrm>
            <a:off x="-69204" y="1905506"/>
            <a:ext cx="12192000" cy="3046988"/>
          </a:xfrm>
          <a:prstGeom prst="rect">
            <a:avLst/>
          </a:prstGeom>
          <a:noFill/>
        </p:spPr>
        <p:txBody>
          <a:bodyPr wrap="square" rtlCol="0">
            <a:spAutoFit/>
          </a:bodyPr>
          <a:lstStyle/>
          <a:p>
            <a:pPr algn="ctr"/>
            <a:r>
              <a:rPr lang="en-AU" sz="9600" b="1" dirty="0">
                <a:solidFill>
                  <a:schemeClr val="bg1"/>
                </a:solidFill>
                <a:effectLst>
                  <a:outerShdw blurRad="38100" dist="38100" dir="2700000" algn="tl">
                    <a:srgbClr val="000000">
                      <a:alpha val="43137"/>
                    </a:srgbClr>
                  </a:outerShdw>
                </a:effectLst>
                <a:latin typeface="Algerian" panose="04020705040A02060702" pitchFamily="82" charset="0"/>
              </a:rPr>
              <a:t>The Lord be with you</a:t>
            </a:r>
          </a:p>
        </p:txBody>
      </p:sp>
      <p:sp>
        <p:nvSpPr>
          <p:cNvPr id="3" name="TextBox 2">
            <a:extLst>
              <a:ext uri="{FF2B5EF4-FFF2-40B4-BE49-F238E27FC236}">
                <a16:creationId xmlns:a16="http://schemas.microsoft.com/office/drawing/2014/main" id="{2074D316-82BC-426C-B62E-5A578B7058D6}"/>
              </a:ext>
            </a:extLst>
          </p:cNvPr>
          <p:cNvSpPr txBox="1"/>
          <p:nvPr/>
        </p:nvSpPr>
        <p:spPr>
          <a:xfrm>
            <a:off x="-69204" y="5288340"/>
            <a:ext cx="12192000" cy="1569660"/>
          </a:xfrm>
          <a:prstGeom prst="rect">
            <a:avLst/>
          </a:prstGeom>
          <a:noFill/>
        </p:spPr>
        <p:txBody>
          <a:bodyPr wrap="square" rtlCol="0">
            <a:spAutoFit/>
          </a:bodyPr>
          <a:lstStyle/>
          <a:p>
            <a:pPr algn="ctr"/>
            <a:r>
              <a:rPr lang="en-AU" sz="9600" i="1" dirty="0">
                <a:solidFill>
                  <a:schemeClr val="bg1"/>
                </a:solidFill>
                <a:latin typeface="Algerian" panose="04020705040A02060702" pitchFamily="82" charset="0"/>
              </a:rPr>
              <a:t>And Also With You</a:t>
            </a:r>
          </a:p>
        </p:txBody>
      </p:sp>
    </p:spTree>
    <p:extLst>
      <p:ext uri="{BB962C8B-B14F-4D97-AF65-F5344CB8AC3E}">
        <p14:creationId xmlns:p14="http://schemas.microsoft.com/office/powerpoint/2010/main" val="3645847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467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isdom in Times like These | Good morning tea, Morning tea, Tea gif">
            <a:extLst>
              <a:ext uri="{FF2B5EF4-FFF2-40B4-BE49-F238E27FC236}">
                <a16:creationId xmlns:a16="http://schemas.microsoft.com/office/drawing/2014/main" id="{B082F8D0-F496-42FE-A07B-7F46165A44C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7013" y="426396"/>
            <a:ext cx="11098902" cy="5933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F28CB3-EA28-49CD-BDCB-5209E1251400}"/>
              </a:ext>
            </a:extLst>
          </p:cNvPr>
          <p:cNvSpPr txBox="1"/>
          <p:nvPr/>
        </p:nvSpPr>
        <p:spPr>
          <a:xfrm>
            <a:off x="477011" y="382012"/>
            <a:ext cx="10349332" cy="3046988"/>
          </a:xfrm>
          <a:prstGeom prst="rect">
            <a:avLst/>
          </a:prstGeom>
          <a:noFill/>
        </p:spPr>
        <p:txBody>
          <a:bodyPr wrap="square" rtlCol="0">
            <a:spAutoFit/>
          </a:bodyPr>
          <a:lstStyle/>
          <a:p>
            <a:r>
              <a:rPr lang="en-US" sz="9600" b="1" i="1" dirty="0">
                <a:solidFill>
                  <a:schemeClr val="bg1"/>
                </a:solidFill>
                <a:effectLst>
                  <a:outerShdw blurRad="38100" dist="38100" dir="2700000" algn="tl">
                    <a:srgbClr val="000000">
                      <a:alpha val="43137"/>
                    </a:srgbClr>
                  </a:outerShdw>
                </a:effectLst>
                <a:latin typeface="Brush Script MT" panose="03060802040406070304" pitchFamily="66" charset="0"/>
              </a:rPr>
              <a:t>Good morning and have </a:t>
            </a:r>
          </a:p>
          <a:p>
            <a:r>
              <a:rPr lang="en-US" sz="9600" b="1" i="1" dirty="0">
                <a:solidFill>
                  <a:schemeClr val="bg1"/>
                </a:solidFill>
                <a:effectLst>
                  <a:outerShdw blurRad="38100" dist="38100" dir="2700000" algn="tl">
                    <a:srgbClr val="000000">
                      <a:alpha val="43137"/>
                    </a:srgbClr>
                  </a:outerShdw>
                </a:effectLst>
                <a:latin typeface="Brush Script MT" panose="03060802040406070304" pitchFamily="66" charset="0"/>
              </a:rPr>
              <a:t>a great week</a:t>
            </a:r>
            <a:endParaRPr lang="en-AU" sz="9600" b="1" i="1" dirty="0">
              <a:solidFill>
                <a:schemeClr val="bg1"/>
              </a:solidFill>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val="1756106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4434464">
            <a:hlinkClick r:id="" action="ppaction://media"/>
            <a:extLst>
              <a:ext uri="{FF2B5EF4-FFF2-40B4-BE49-F238E27FC236}">
                <a16:creationId xmlns:a16="http://schemas.microsoft.com/office/drawing/2014/main" id="{BDF4C8FC-1058-495D-B775-C65065D9A60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156" y="-10277"/>
            <a:ext cx="12219634" cy="6868277"/>
          </a:xfrm>
          <a:prstGeom prst="rect">
            <a:avLst/>
          </a:prstGeom>
        </p:spPr>
      </p:pic>
    </p:spTree>
    <p:extLst>
      <p:ext uri="{BB962C8B-B14F-4D97-AF65-F5344CB8AC3E}">
        <p14:creationId xmlns:p14="http://schemas.microsoft.com/office/powerpoint/2010/main" val="6224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55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rson doing ok hand sign, Thumb signal Hand, Thumb Up Hand, hands, arm,  hand Model png | PNGWing">
            <a:extLst>
              <a:ext uri="{FF2B5EF4-FFF2-40B4-BE49-F238E27FC236}">
                <a16:creationId xmlns:a16="http://schemas.microsoft.com/office/drawing/2014/main" id="{980DACF2-D06F-474F-818A-E9D11E078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DBB257-52AE-42A9-B4BC-0297730A355E}"/>
              </a:ext>
            </a:extLst>
          </p:cNvPr>
          <p:cNvSpPr txBox="1"/>
          <p:nvPr/>
        </p:nvSpPr>
        <p:spPr>
          <a:xfrm>
            <a:off x="0" y="1166842"/>
            <a:ext cx="4078514" cy="4524315"/>
          </a:xfrm>
          <a:prstGeom prst="rect">
            <a:avLst/>
          </a:prstGeom>
          <a:noFill/>
        </p:spPr>
        <p:txBody>
          <a:bodyPr wrap="square" rtlCol="0">
            <a:spAutoFit/>
          </a:bodyPr>
          <a:lstStyle/>
          <a:p>
            <a:pPr algn="ctr"/>
            <a:r>
              <a:rPr lang="en-US" sz="9600" dirty="0">
                <a:latin typeface="Algerian" panose="04020705040A02060702" pitchFamily="82" charset="0"/>
              </a:rPr>
              <a:t>Sign of Peace</a:t>
            </a:r>
            <a:endParaRPr lang="en-AU" sz="9600" dirty="0">
              <a:latin typeface="Algerian" panose="04020705040A02060702" pitchFamily="82" charset="0"/>
            </a:endParaRPr>
          </a:p>
        </p:txBody>
      </p:sp>
    </p:spTree>
    <p:extLst>
      <p:ext uri="{BB962C8B-B14F-4D97-AF65-F5344CB8AC3E}">
        <p14:creationId xmlns:p14="http://schemas.microsoft.com/office/powerpoint/2010/main" val="23772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88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2821</Words>
  <Application>Microsoft Office PowerPoint</Application>
  <PresentationFormat>Widescreen</PresentationFormat>
  <Paragraphs>219</Paragraphs>
  <Slides>73</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Algerian</vt:lpstr>
      <vt:lpstr>Arial</vt:lpstr>
      <vt:lpstr>Bookman Old Style</vt:lpstr>
      <vt:lpstr>Brush Script MT</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1</cp:revision>
  <dcterms:created xsi:type="dcterms:W3CDTF">2021-05-22T11:17:20Z</dcterms:created>
  <dcterms:modified xsi:type="dcterms:W3CDTF">2021-05-24T23:37:49Z</dcterms:modified>
</cp:coreProperties>
</file>